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7" r:id="rId3"/>
    <p:sldId id="282" r:id="rId4"/>
    <p:sldId id="275" r:id="rId5"/>
    <p:sldId id="283" r:id="rId6"/>
    <p:sldId id="277" r:id="rId7"/>
    <p:sldId id="286" r:id="rId8"/>
    <p:sldId id="285" r:id="rId9"/>
    <p:sldId id="281" r:id="rId10"/>
    <p:sldId id="288" r:id="rId11"/>
    <p:sldId id="289" r:id="rId12"/>
    <p:sldId id="284" r:id="rId13"/>
    <p:sldId id="290" r:id="rId14"/>
    <p:sldId id="291" r:id="rId15"/>
    <p:sldId id="292" r:id="rId16"/>
    <p:sldId id="287" r:id="rId17"/>
  </p:sldIdLst>
  <p:sldSz cx="18288000" cy="10287000"/>
  <p:notesSz cx="6858000" cy="9144000"/>
  <p:embeddedFontLst>
    <p:embeddedFont>
      <p:font typeface="Pretendard Medium" panose="02000603000000020004" pitchFamily="50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hakra Petch SemiBold" panose="020B0600000101010101" charset="-34"/>
      <p:bold r:id="rId25"/>
    </p:embeddedFont>
    <p:embeddedFont>
      <p:font typeface="D2Coding" panose="020B0609020101020101" pitchFamily="49" charset="-127"/>
      <p:regular r:id="rId26"/>
      <p:bold r:id="rId27"/>
    </p:embeddedFont>
    <p:embeddedFont>
      <p:font typeface="Pretendard Variable ExtraBold" panose="02000003000000020004" pitchFamily="2" charset="-127"/>
      <p:bold r:id="rId28"/>
    </p:embeddedFont>
    <p:embeddedFont>
      <p:font typeface="Pretendard Variable Medium" panose="02000003000000020004" pitchFamily="2" charset="-127"/>
      <p:regular r:id="rId29"/>
    </p:embeddedFont>
    <p:embeddedFont>
      <p:font typeface="Pretendard Variable SemiBold" panose="02000003000000020004" pitchFamily="2" charset="-127"/>
      <p:bold r:id="rId30"/>
    </p:embeddedFont>
    <p:embeddedFont>
      <p:font typeface="Prompt Bold" panose="020B0600000101010101" charset="-34"/>
      <p:bold r:id="rId31"/>
    </p:embeddedFont>
    <p:embeddedFont>
      <p:font typeface="Prompt-Light" panose="00000400000000000000" charset="-34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0FF1"/>
    <a:srgbClr val="EFF5FC"/>
    <a:srgbClr val="517485"/>
    <a:srgbClr val="C9C9C9"/>
    <a:srgbClr val="295BC9"/>
    <a:srgbClr val="6D94A7"/>
    <a:srgbClr val="90B1CA"/>
    <a:srgbClr val="7DA4C1"/>
    <a:srgbClr val="598AAF"/>
    <a:srgbClr val="D1D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5" autoAdjust="0"/>
    <p:restoredTop sz="86211" autoAdjust="0"/>
  </p:normalViewPr>
  <p:slideViewPr>
    <p:cSldViewPr>
      <p:cViewPr varScale="1">
        <p:scale>
          <a:sx n="66" d="100"/>
          <a:sy n="66" d="100"/>
        </p:scale>
        <p:origin x="12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6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68775B-7990-485C-9D9A-4B43B8CE60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A27B75-E2D7-4CDA-8115-C68C6B58C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EF535-0CDC-48C9-9666-CD5E46ACAC7C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6734DE-8359-4EAF-A007-CEF1DF898E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D076E6-3B80-4C8A-A258-B6B17B2962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C4864-2714-4D52-AD3B-EA90776C90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47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8C14A-E38E-4F22-87C6-0910BF9E9EB6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AF99F-79A3-436F-8075-335841E6F3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5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AF99F-79A3-436F-8075-335841E6F3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05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AF99F-79A3-436F-8075-335841E6F3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0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AF99F-79A3-436F-8075-335841E6F3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9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AF99F-79A3-436F-8075-335841E6F3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49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DAF99F-79A3-436F-8075-335841E6F3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2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7081272-C53E-45F3-B9CB-5246F099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CD0F59-B01F-4340-BF7C-B03C991FFA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1000"/>
            <a:ext cx="16992600" cy="92329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8513C6E-48BF-41DF-AA2D-C4B60B00C1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3F9EF54-B705-40B8-AB87-A5D63E851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A73E38D9-F6FB-4317-908C-D0D8681253CA}"/>
              </a:ext>
            </a:extLst>
          </p:cNvPr>
          <p:cNvSpPr txBox="1"/>
          <p:nvPr userDrawn="1"/>
        </p:nvSpPr>
        <p:spPr>
          <a:xfrm>
            <a:off x="10515600" y="266700"/>
            <a:ext cx="728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800" b="0" i="0" u="none" strike="noStrike" dirty="0">
                <a:solidFill>
                  <a:srgbClr val="A4C1CF"/>
                </a:solidFill>
                <a:latin typeface="Prompt Bold"/>
              </a:rPr>
              <a:t> 2024.09.27.</a:t>
            </a:r>
            <a:r>
              <a:rPr 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  | Team</a:t>
            </a:r>
            <a:r>
              <a:rPr lang="ko-KR" alt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 </a:t>
            </a:r>
            <a:r>
              <a:rPr lang="en-US" altLang="ko-KR" sz="1800" b="0" i="0" u="none" strike="noStrike" spc="-100" dirty="0">
                <a:solidFill>
                  <a:srgbClr val="BBBDBF"/>
                </a:solidFill>
                <a:latin typeface="Prompt-Light"/>
              </a:rPr>
              <a:t>Project 2</a:t>
            </a:r>
            <a:endParaRPr lang="en-US" sz="1800" b="0" i="0" u="none" strike="noStrike" spc="-100" dirty="0">
              <a:solidFill>
                <a:srgbClr val="BBBDBF"/>
              </a:solidFill>
              <a:latin typeface="Prompt-Light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A9EB69-4290-48C9-8D32-70E1C3F8255C}"/>
              </a:ext>
            </a:extLst>
          </p:cNvPr>
          <p:cNvSpPr txBox="1">
            <a:spLocks/>
          </p:cNvSpPr>
          <p:nvPr userDrawn="1"/>
        </p:nvSpPr>
        <p:spPr>
          <a:xfrm>
            <a:off x="16615688" y="8648700"/>
            <a:ext cx="52931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800" smtClean="0">
                <a:solidFill>
                  <a:schemeClr val="bg1"/>
                </a:solidFill>
                <a:latin typeface="Pretendard Variable Medium" panose="02000003000000020004" pitchFamily="2" charset="-127"/>
              </a:rPr>
              <a:pPr/>
              <a:t>‹#›</a:t>
            </a:fld>
            <a:r>
              <a:rPr lang="en-US" altLang="ko-KR" sz="1800" dirty="0">
                <a:solidFill>
                  <a:schemeClr val="bg1"/>
                </a:solidFill>
                <a:latin typeface="Pretendard Variable Medium" panose="02000003000000020004" pitchFamily="2" charset="-127"/>
              </a:rPr>
              <a:t> </a:t>
            </a:r>
            <a:endParaRPr lang="en-US" sz="1800" dirty="0">
              <a:solidFill>
                <a:schemeClr val="bg1"/>
              </a:solidFill>
              <a:latin typeface="Pretendard Variable Medium" panose="02000003000000020004" pitchFamily="2" charset="-127"/>
            </a:endParaRPr>
          </a:p>
        </p:txBody>
      </p:sp>
      <p:pic>
        <p:nvPicPr>
          <p:cNvPr id="11" name="Google Shape;163;p3">
            <a:extLst>
              <a:ext uri="{FF2B5EF4-FFF2-40B4-BE49-F238E27FC236}">
                <a16:creationId xmlns:a16="http://schemas.microsoft.com/office/drawing/2014/main" id="{0F2B3443-59B4-445B-93DC-5CA0AF081B98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970811" y="598673"/>
            <a:ext cx="552244" cy="3532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4;p3">
            <a:extLst>
              <a:ext uri="{FF2B5EF4-FFF2-40B4-BE49-F238E27FC236}">
                <a16:creationId xmlns:a16="http://schemas.microsoft.com/office/drawing/2014/main" id="{7F5D42DD-FDCE-4D26-A1E8-D51563A34504}"/>
              </a:ext>
            </a:extLst>
          </p:cNvPr>
          <p:cNvSpPr txBox="1"/>
          <p:nvPr userDrawn="1"/>
        </p:nvSpPr>
        <p:spPr>
          <a:xfrm>
            <a:off x="1716483" y="561091"/>
            <a:ext cx="1253548" cy="42845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z="24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</a:t>
            </a:r>
            <a:r>
              <a:rPr lang="ko-KR" altLang="en-US" sz="2400" spc="-2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4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조</a:t>
            </a:r>
            <a:endParaRPr sz="2400" spc="-2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F00875D-91FF-4127-B932-2B3E143FF2A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20800" y="8877300"/>
            <a:ext cx="14922500" cy="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67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7081272-C53E-45F3-B9CB-5246F099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CD0F59-B01F-4340-BF7C-B03C991FFA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1000"/>
            <a:ext cx="16992600" cy="92329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8513C6E-48BF-41DF-AA2D-C4B60B00C1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3F9EF54-B705-40B8-AB87-A5D63E851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A73E38D9-F6FB-4317-908C-D0D8681253CA}"/>
              </a:ext>
            </a:extLst>
          </p:cNvPr>
          <p:cNvSpPr txBox="1"/>
          <p:nvPr userDrawn="1"/>
        </p:nvSpPr>
        <p:spPr>
          <a:xfrm>
            <a:off x="10515600" y="266700"/>
            <a:ext cx="728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800" b="0" i="0" u="none" strike="noStrike" dirty="0">
                <a:solidFill>
                  <a:srgbClr val="A4C1CF"/>
                </a:solidFill>
                <a:latin typeface="Prompt Bold"/>
              </a:rPr>
              <a:t> 2024.09.27.</a:t>
            </a:r>
            <a:r>
              <a:rPr 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  | Team</a:t>
            </a:r>
            <a:r>
              <a:rPr lang="ko-KR" alt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 </a:t>
            </a:r>
            <a:r>
              <a:rPr lang="en-US" altLang="ko-KR" sz="1800" b="0" i="0" u="none" strike="noStrike" spc="-100" dirty="0">
                <a:solidFill>
                  <a:srgbClr val="BBBDBF"/>
                </a:solidFill>
                <a:latin typeface="Prompt-Light"/>
              </a:rPr>
              <a:t>Project 2</a:t>
            </a:r>
            <a:endParaRPr lang="en-US" sz="1800" b="0" i="0" u="none" strike="noStrike" spc="-100" dirty="0">
              <a:solidFill>
                <a:srgbClr val="BBBDBF"/>
              </a:solidFill>
              <a:latin typeface="Prompt-Light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A9EB69-4290-48C9-8D32-70E1C3F8255C}"/>
              </a:ext>
            </a:extLst>
          </p:cNvPr>
          <p:cNvSpPr txBox="1">
            <a:spLocks/>
          </p:cNvSpPr>
          <p:nvPr userDrawn="1"/>
        </p:nvSpPr>
        <p:spPr>
          <a:xfrm>
            <a:off x="16615688" y="8648700"/>
            <a:ext cx="52931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800" smtClean="0">
                <a:solidFill>
                  <a:schemeClr val="bg1"/>
                </a:solidFill>
                <a:latin typeface="Pretendard Variable Medium" panose="02000003000000020004" pitchFamily="2" charset="-127"/>
              </a:rPr>
              <a:pPr/>
              <a:t>‹#›</a:t>
            </a:fld>
            <a:r>
              <a:rPr lang="en-US" altLang="ko-KR" sz="1800" dirty="0">
                <a:solidFill>
                  <a:schemeClr val="bg1"/>
                </a:solidFill>
                <a:latin typeface="Pretendard Variable Medium" panose="02000003000000020004" pitchFamily="2" charset="-127"/>
              </a:rPr>
              <a:t> </a:t>
            </a:r>
            <a:endParaRPr lang="en-US" sz="1800" dirty="0">
              <a:solidFill>
                <a:schemeClr val="bg1"/>
              </a:solidFill>
              <a:latin typeface="Pretendard Variable Medium" panose="02000003000000020004" pitchFamily="2" charset="-127"/>
            </a:endParaRPr>
          </a:p>
        </p:txBody>
      </p:sp>
      <p:sp>
        <p:nvSpPr>
          <p:cNvPr id="12" name="Google Shape;164;p3">
            <a:extLst>
              <a:ext uri="{FF2B5EF4-FFF2-40B4-BE49-F238E27FC236}">
                <a16:creationId xmlns:a16="http://schemas.microsoft.com/office/drawing/2014/main" id="{7F5D42DD-FDCE-4D26-A1E8-D51563A34504}"/>
              </a:ext>
            </a:extLst>
          </p:cNvPr>
          <p:cNvSpPr txBox="1"/>
          <p:nvPr userDrawn="1"/>
        </p:nvSpPr>
        <p:spPr>
          <a:xfrm>
            <a:off x="1066800" y="525408"/>
            <a:ext cx="2184893" cy="49981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en-US" sz="2800" spc="3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CHAPTER 1</a:t>
            </a:r>
            <a:endParaRPr sz="2800" spc="300" dirty="0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F00875D-91FF-4127-B932-2B3E143FF2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20800" y="8877300"/>
            <a:ext cx="14922500" cy="3810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DA757526-01CE-48DD-8471-65A9889F458A}"/>
              </a:ext>
            </a:extLst>
          </p:cNvPr>
          <p:cNvSpPr txBox="1"/>
          <p:nvPr userDrawn="1"/>
        </p:nvSpPr>
        <p:spPr>
          <a:xfrm>
            <a:off x="3784600" y="1562100"/>
            <a:ext cx="107061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프로젝트 개요</a:t>
            </a:r>
            <a:endParaRPr lang="ko-KR" sz="5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C7838316-D904-44C6-9A0D-FD0E3772951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74023" y="1764825"/>
            <a:ext cx="6127255" cy="940750"/>
          </a:xfrm>
          <a:prstGeom prst="rect">
            <a:avLst/>
          </a:prstGeom>
        </p:spPr>
      </p:pic>
      <p:pic>
        <p:nvPicPr>
          <p:cNvPr id="19" name="Google Shape;163;p3">
            <a:extLst>
              <a:ext uri="{FF2B5EF4-FFF2-40B4-BE49-F238E27FC236}">
                <a16:creationId xmlns:a16="http://schemas.microsoft.com/office/drawing/2014/main" id="{9856A1EF-F9A4-4708-9E7B-01ECBBD2BEFB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955830" y="9690028"/>
            <a:ext cx="502040" cy="32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64;p3">
            <a:extLst>
              <a:ext uri="{FF2B5EF4-FFF2-40B4-BE49-F238E27FC236}">
                <a16:creationId xmlns:a16="http://schemas.microsoft.com/office/drawing/2014/main" id="{45F6441E-DA21-4358-8D9C-40EDAA4C66C9}"/>
              </a:ext>
            </a:extLst>
          </p:cNvPr>
          <p:cNvSpPr txBox="1"/>
          <p:nvPr userDrawn="1"/>
        </p:nvSpPr>
        <p:spPr>
          <a:xfrm>
            <a:off x="1676400" y="9672103"/>
            <a:ext cx="1016304" cy="35702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</a:t>
            </a:r>
            <a:r>
              <a:rPr lang="ko-KR" altLang="en-US" sz="2000" spc="-2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조</a:t>
            </a:r>
            <a:endParaRPr sz="2000" spc="-2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357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7081272-C53E-45F3-B9CB-5246F099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CD0F59-B01F-4340-BF7C-B03C991FFA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1000"/>
            <a:ext cx="16992600" cy="92329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8513C6E-48BF-41DF-AA2D-C4B60B00C1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3F9EF54-B705-40B8-AB87-A5D63E851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A73E38D9-F6FB-4317-908C-D0D8681253CA}"/>
              </a:ext>
            </a:extLst>
          </p:cNvPr>
          <p:cNvSpPr txBox="1"/>
          <p:nvPr userDrawn="1"/>
        </p:nvSpPr>
        <p:spPr>
          <a:xfrm>
            <a:off x="10515600" y="266700"/>
            <a:ext cx="728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800" b="0" i="0" u="none" strike="noStrike" dirty="0">
                <a:solidFill>
                  <a:srgbClr val="A4C1CF"/>
                </a:solidFill>
                <a:latin typeface="Prompt Bold"/>
              </a:rPr>
              <a:t> 2024.09.27.</a:t>
            </a:r>
            <a:r>
              <a:rPr 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  | Team</a:t>
            </a:r>
            <a:r>
              <a:rPr lang="ko-KR" alt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 </a:t>
            </a:r>
            <a:r>
              <a:rPr lang="en-US" altLang="ko-KR" sz="1800" b="0" i="0" u="none" strike="noStrike" spc="-100" dirty="0">
                <a:solidFill>
                  <a:srgbClr val="BBBDBF"/>
                </a:solidFill>
                <a:latin typeface="Prompt-Light"/>
              </a:rPr>
              <a:t>Project 2</a:t>
            </a:r>
            <a:endParaRPr lang="en-US" sz="1800" b="0" i="0" u="none" strike="noStrike" spc="-100" dirty="0">
              <a:solidFill>
                <a:srgbClr val="BBBDBF"/>
              </a:solidFill>
              <a:latin typeface="Prompt-Light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A9EB69-4290-48C9-8D32-70E1C3F8255C}"/>
              </a:ext>
            </a:extLst>
          </p:cNvPr>
          <p:cNvSpPr txBox="1">
            <a:spLocks/>
          </p:cNvSpPr>
          <p:nvPr userDrawn="1"/>
        </p:nvSpPr>
        <p:spPr>
          <a:xfrm>
            <a:off x="16615688" y="8648700"/>
            <a:ext cx="52931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800" smtClean="0">
                <a:solidFill>
                  <a:schemeClr val="bg1"/>
                </a:solidFill>
                <a:latin typeface="Pretendard Variable Medium" panose="02000003000000020004" pitchFamily="2" charset="-127"/>
              </a:rPr>
              <a:pPr/>
              <a:t>‹#›</a:t>
            </a:fld>
            <a:r>
              <a:rPr lang="en-US" altLang="ko-KR" sz="1800" dirty="0">
                <a:solidFill>
                  <a:schemeClr val="bg1"/>
                </a:solidFill>
                <a:latin typeface="Pretendard Variable Medium" panose="02000003000000020004" pitchFamily="2" charset="-127"/>
              </a:rPr>
              <a:t> </a:t>
            </a:r>
            <a:endParaRPr lang="en-US" sz="1800" dirty="0">
              <a:solidFill>
                <a:schemeClr val="bg1"/>
              </a:solidFill>
              <a:latin typeface="Pretendard Variable Medium" panose="02000003000000020004" pitchFamily="2" charset="-127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F00875D-91FF-4127-B932-2B3E143FF2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20800" y="8877300"/>
            <a:ext cx="14922500" cy="38100"/>
          </a:xfrm>
          <a:prstGeom prst="rect">
            <a:avLst/>
          </a:prstGeom>
        </p:spPr>
      </p:pic>
      <p:pic>
        <p:nvPicPr>
          <p:cNvPr id="16" name="Picture 31">
            <a:extLst>
              <a:ext uri="{FF2B5EF4-FFF2-40B4-BE49-F238E27FC236}">
                <a16:creationId xmlns:a16="http://schemas.microsoft.com/office/drawing/2014/main" id="{825E95EC-DF02-44D5-9413-0368CBCF1A0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74023" y="1764825"/>
            <a:ext cx="6127255" cy="94075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DA757526-01CE-48DD-8471-65A9889F458A}"/>
              </a:ext>
            </a:extLst>
          </p:cNvPr>
          <p:cNvSpPr txBox="1"/>
          <p:nvPr userDrawn="1"/>
        </p:nvSpPr>
        <p:spPr>
          <a:xfrm>
            <a:off x="3784600" y="1562100"/>
            <a:ext cx="107061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프로젝트 수행 절차</a:t>
            </a:r>
            <a:endParaRPr lang="ko-KR" sz="5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13" name="Google Shape;164;p3">
            <a:extLst>
              <a:ext uri="{FF2B5EF4-FFF2-40B4-BE49-F238E27FC236}">
                <a16:creationId xmlns:a16="http://schemas.microsoft.com/office/drawing/2014/main" id="{72391507-2A4D-428F-B7E0-2BEF0ACE8D4E}"/>
              </a:ext>
            </a:extLst>
          </p:cNvPr>
          <p:cNvSpPr txBox="1"/>
          <p:nvPr userDrawn="1"/>
        </p:nvSpPr>
        <p:spPr>
          <a:xfrm>
            <a:off x="1066800" y="525408"/>
            <a:ext cx="2237792" cy="49981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en-US" sz="2800" spc="3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CHAPTER 2</a:t>
            </a:r>
            <a:endParaRPr sz="2800" spc="300" dirty="0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1" name="Google Shape;163;p3">
            <a:extLst>
              <a:ext uri="{FF2B5EF4-FFF2-40B4-BE49-F238E27FC236}">
                <a16:creationId xmlns:a16="http://schemas.microsoft.com/office/drawing/2014/main" id="{0B34CF56-F311-4385-A4D2-02568EC25FE7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955830" y="9690028"/>
            <a:ext cx="502040" cy="32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64;p3">
            <a:extLst>
              <a:ext uri="{FF2B5EF4-FFF2-40B4-BE49-F238E27FC236}">
                <a16:creationId xmlns:a16="http://schemas.microsoft.com/office/drawing/2014/main" id="{24483FAB-E54E-46AB-8043-DAAA832E38A8}"/>
              </a:ext>
            </a:extLst>
          </p:cNvPr>
          <p:cNvSpPr txBox="1"/>
          <p:nvPr userDrawn="1"/>
        </p:nvSpPr>
        <p:spPr>
          <a:xfrm>
            <a:off x="1676400" y="9672103"/>
            <a:ext cx="1016304" cy="35702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</a:t>
            </a:r>
            <a:r>
              <a:rPr lang="ko-KR" altLang="en-US" sz="2000" spc="-2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조</a:t>
            </a:r>
            <a:endParaRPr sz="2000" spc="-2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199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7081272-C53E-45F3-B9CB-5246F099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CD0F59-B01F-4340-BF7C-B03C991FFA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1000"/>
            <a:ext cx="16992600" cy="92329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8513C6E-48BF-41DF-AA2D-C4B60B00C1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3F9EF54-B705-40B8-AB87-A5D63E851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A73E38D9-F6FB-4317-908C-D0D8681253CA}"/>
              </a:ext>
            </a:extLst>
          </p:cNvPr>
          <p:cNvSpPr txBox="1"/>
          <p:nvPr userDrawn="1"/>
        </p:nvSpPr>
        <p:spPr>
          <a:xfrm>
            <a:off x="10515600" y="266700"/>
            <a:ext cx="728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800" b="0" i="0" u="none" strike="noStrike" dirty="0">
                <a:solidFill>
                  <a:srgbClr val="A4C1CF"/>
                </a:solidFill>
                <a:latin typeface="Prompt Bold"/>
              </a:rPr>
              <a:t> 2024.09.27.</a:t>
            </a:r>
            <a:r>
              <a:rPr 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  | Team</a:t>
            </a:r>
            <a:r>
              <a:rPr lang="ko-KR" alt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 </a:t>
            </a:r>
            <a:r>
              <a:rPr lang="en-US" altLang="ko-KR" sz="1800" b="0" i="0" u="none" strike="noStrike" spc="-100" dirty="0">
                <a:solidFill>
                  <a:srgbClr val="BBBDBF"/>
                </a:solidFill>
                <a:latin typeface="Prompt-Light"/>
              </a:rPr>
              <a:t>Project 2</a:t>
            </a:r>
            <a:endParaRPr lang="en-US" sz="1800" b="0" i="0" u="none" strike="noStrike" spc="-100" dirty="0">
              <a:solidFill>
                <a:srgbClr val="BBBDBF"/>
              </a:solidFill>
              <a:latin typeface="Prompt-Light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A9EB69-4290-48C9-8D32-70E1C3F8255C}"/>
              </a:ext>
            </a:extLst>
          </p:cNvPr>
          <p:cNvSpPr txBox="1">
            <a:spLocks/>
          </p:cNvSpPr>
          <p:nvPr userDrawn="1"/>
        </p:nvSpPr>
        <p:spPr>
          <a:xfrm>
            <a:off x="16615688" y="8648700"/>
            <a:ext cx="52931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800" smtClean="0">
                <a:solidFill>
                  <a:schemeClr val="bg1"/>
                </a:solidFill>
                <a:latin typeface="Pretendard Variable Medium" panose="02000003000000020004" pitchFamily="2" charset="-127"/>
              </a:rPr>
              <a:pPr/>
              <a:t>‹#›</a:t>
            </a:fld>
            <a:r>
              <a:rPr lang="en-US" altLang="ko-KR" sz="1800" dirty="0">
                <a:solidFill>
                  <a:schemeClr val="bg1"/>
                </a:solidFill>
                <a:latin typeface="Pretendard Variable Medium" panose="02000003000000020004" pitchFamily="2" charset="-127"/>
              </a:rPr>
              <a:t> </a:t>
            </a:r>
            <a:endParaRPr lang="en-US" sz="1800" dirty="0">
              <a:solidFill>
                <a:schemeClr val="bg1"/>
              </a:solidFill>
              <a:latin typeface="Pretendard Variable Medium" panose="02000003000000020004" pitchFamily="2" charset="-127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F00875D-91FF-4127-B932-2B3E143FF2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20800" y="8877300"/>
            <a:ext cx="14922500" cy="3810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DA757526-01CE-48DD-8471-65A9889F458A}"/>
              </a:ext>
            </a:extLst>
          </p:cNvPr>
          <p:cNvSpPr txBox="1"/>
          <p:nvPr userDrawn="1"/>
        </p:nvSpPr>
        <p:spPr>
          <a:xfrm>
            <a:off x="3784600" y="1562100"/>
            <a:ext cx="107061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팀 구성 및 역할</a:t>
            </a:r>
            <a:endParaRPr lang="ko-KR" sz="5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pic>
        <p:nvPicPr>
          <p:cNvPr id="19" name="Picture 31">
            <a:extLst>
              <a:ext uri="{FF2B5EF4-FFF2-40B4-BE49-F238E27FC236}">
                <a16:creationId xmlns:a16="http://schemas.microsoft.com/office/drawing/2014/main" id="{61B9051A-6414-4119-85E0-852BDAE93C7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74023" y="1764825"/>
            <a:ext cx="6127255" cy="940750"/>
          </a:xfrm>
          <a:prstGeom prst="rect">
            <a:avLst/>
          </a:prstGeom>
        </p:spPr>
      </p:pic>
      <p:sp>
        <p:nvSpPr>
          <p:cNvPr id="13" name="Google Shape;164;p3">
            <a:extLst>
              <a:ext uri="{FF2B5EF4-FFF2-40B4-BE49-F238E27FC236}">
                <a16:creationId xmlns:a16="http://schemas.microsoft.com/office/drawing/2014/main" id="{B39E9480-6E41-46B5-8859-61A268D84CF8}"/>
              </a:ext>
            </a:extLst>
          </p:cNvPr>
          <p:cNvSpPr txBox="1"/>
          <p:nvPr userDrawn="1"/>
        </p:nvSpPr>
        <p:spPr>
          <a:xfrm>
            <a:off x="1066800" y="525408"/>
            <a:ext cx="2249014" cy="49981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en-US" sz="2800" spc="3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CHAPTER 3</a:t>
            </a:r>
            <a:endParaRPr sz="2800" spc="300" dirty="0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1" name="Google Shape;163;p3">
            <a:extLst>
              <a:ext uri="{FF2B5EF4-FFF2-40B4-BE49-F238E27FC236}">
                <a16:creationId xmlns:a16="http://schemas.microsoft.com/office/drawing/2014/main" id="{5002A869-FEE9-4893-9484-CC2A6A77D992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955830" y="9690028"/>
            <a:ext cx="502040" cy="32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64;p3">
            <a:extLst>
              <a:ext uri="{FF2B5EF4-FFF2-40B4-BE49-F238E27FC236}">
                <a16:creationId xmlns:a16="http://schemas.microsoft.com/office/drawing/2014/main" id="{5DE5E504-C9E8-4D0F-B8AE-AC242B172384}"/>
              </a:ext>
            </a:extLst>
          </p:cNvPr>
          <p:cNvSpPr txBox="1"/>
          <p:nvPr userDrawn="1"/>
        </p:nvSpPr>
        <p:spPr>
          <a:xfrm>
            <a:off x="1676400" y="9672103"/>
            <a:ext cx="1016304" cy="35702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</a:t>
            </a:r>
            <a:r>
              <a:rPr lang="ko-KR" altLang="en-US" sz="2000" spc="-2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조</a:t>
            </a:r>
            <a:endParaRPr sz="2000" spc="-2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913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7081272-C53E-45F3-B9CB-5246F099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CD0F59-B01F-4340-BF7C-B03C991FFA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1000"/>
            <a:ext cx="16992600" cy="92329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8513C6E-48BF-41DF-AA2D-C4B60B00C1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3F9EF54-B705-40B8-AB87-A5D63E851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A73E38D9-F6FB-4317-908C-D0D8681253CA}"/>
              </a:ext>
            </a:extLst>
          </p:cNvPr>
          <p:cNvSpPr txBox="1"/>
          <p:nvPr userDrawn="1"/>
        </p:nvSpPr>
        <p:spPr>
          <a:xfrm>
            <a:off x="10515600" y="266700"/>
            <a:ext cx="728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800" b="0" i="0" u="none" strike="noStrike" dirty="0">
                <a:solidFill>
                  <a:srgbClr val="A4C1CF"/>
                </a:solidFill>
                <a:latin typeface="Prompt Bold"/>
              </a:rPr>
              <a:t> 2024.09.27.</a:t>
            </a:r>
            <a:r>
              <a:rPr 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  | Team</a:t>
            </a:r>
            <a:r>
              <a:rPr lang="ko-KR" alt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 </a:t>
            </a:r>
            <a:r>
              <a:rPr lang="en-US" altLang="ko-KR" sz="1800" b="0" i="0" u="none" strike="noStrike" spc="-100" dirty="0">
                <a:solidFill>
                  <a:srgbClr val="BBBDBF"/>
                </a:solidFill>
                <a:latin typeface="Prompt-Light"/>
              </a:rPr>
              <a:t>Project 2</a:t>
            </a:r>
            <a:endParaRPr lang="en-US" sz="1800" b="0" i="0" u="none" strike="noStrike" spc="-100" dirty="0">
              <a:solidFill>
                <a:srgbClr val="BBBDBF"/>
              </a:solidFill>
              <a:latin typeface="Prompt-Light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A9EB69-4290-48C9-8D32-70E1C3F8255C}"/>
              </a:ext>
            </a:extLst>
          </p:cNvPr>
          <p:cNvSpPr txBox="1">
            <a:spLocks/>
          </p:cNvSpPr>
          <p:nvPr userDrawn="1"/>
        </p:nvSpPr>
        <p:spPr>
          <a:xfrm>
            <a:off x="16615688" y="8648700"/>
            <a:ext cx="52931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800" smtClean="0">
                <a:solidFill>
                  <a:schemeClr val="bg1"/>
                </a:solidFill>
                <a:latin typeface="Pretendard Variable Medium" panose="02000003000000020004" pitchFamily="2" charset="-127"/>
              </a:rPr>
              <a:pPr/>
              <a:t>‹#›</a:t>
            </a:fld>
            <a:r>
              <a:rPr lang="en-US" altLang="ko-KR" sz="1800" dirty="0">
                <a:solidFill>
                  <a:schemeClr val="bg1"/>
                </a:solidFill>
                <a:latin typeface="Pretendard Variable Medium" panose="02000003000000020004" pitchFamily="2" charset="-127"/>
              </a:rPr>
              <a:t> </a:t>
            </a:r>
            <a:endParaRPr lang="en-US" sz="1800" dirty="0">
              <a:solidFill>
                <a:schemeClr val="bg1"/>
              </a:solidFill>
              <a:latin typeface="Pretendard Variable Medium" panose="02000003000000020004" pitchFamily="2" charset="-127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F00875D-91FF-4127-B932-2B3E143FF2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20800" y="8877300"/>
            <a:ext cx="14922500" cy="3810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DA757526-01CE-48DD-8471-65A9889F458A}"/>
              </a:ext>
            </a:extLst>
          </p:cNvPr>
          <p:cNvSpPr txBox="1"/>
          <p:nvPr userDrawn="1"/>
        </p:nvSpPr>
        <p:spPr>
          <a:xfrm>
            <a:off x="3784600" y="1562100"/>
            <a:ext cx="107061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프로젝트 수행 결과</a:t>
            </a:r>
            <a:endParaRPr lang="ko-KR" sz="5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pic>
        <p:nvPicPr>
          <p:cNvPr id="19" name="Picture 31">
            <a:extLst>
              <a:ext uri="{FF2B5EF4-FFF2-40B4-BE49-F238E27FC236}">
                <a16:creationId xmlns:a16="http://schemas.microsoft.com/office/drawing/2014/main" id="{F045D7E0-0D9B-4E7D-AE63-6DF12DCD6BC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74023" y="1764825"/>
            <a:ext cx="6127255" cy="940750"/>
          </a:xfrm>
          <a:prstGeom prst="rect">
            <a:avLst/>
          </a:prstGeom>
        </p:spPr>
      </p:pic>
      <p:sp>
        <p:nvSpPr>
          <p:cNvPr id="13" name="Google Shape;164;p3">
            <a:extLst>
              <a:ext uri="{FF2B5EF4-FFF2-40B4-BE49-F238E27FC236}">
                <a16:creationId xmlns:a16="http://schemas.microsoft.com/office/drawing/2014/main" id="{F3E6DCC3-8574-40AB-926C-9E49DDD4B490}"/>
              </a:ext>
            </a:extLst>
          </p:cNvPr>
          <p:cNvSpPr txBox="1"/>
          <p:nvPr userDrawn="1"/>
        </p:nvSpPr>
        <p:spPr>
          <a:xfrm>
            <a:off x="1066800" y="525408"/>
            <a:ext cx="2252220" cy="49981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en-US" sz="2800" spc="3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CHAPTER 4</a:t>
            </a:r>
            <a:endParaRPr sz="2800" spc="300" dirty="0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1" name="Google Shape;163;p3">
            <a:extLst>
              <a:ext uri="{FF2B5EF4-FFF2-40B4-BE49-F238E27FC236}">
                <a16:creationId xmlns:a16="http://schemas.microsoft.com/office/drawing/2014/main" id="{7ABBC6E9-ED68-42C0-B4F4-9DEE64E18077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955830" y="9690028"/>
            <a:ext cx="502040" cy="32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64;p3">
            <a:extLst>
              <a:ext uri="{FF2B5EF4-FFF2-40B4-BE49-F238E27FC236}">
                <a16:creationId xmlns:a16="http://schemas.microsoft.com/office/drawing/2014/main" id="{E3AE2CC7-D92A-4019-B01F-45F7B7E9A4C1}"/>
              </a:ext>
            </a:extLst>
          </p:cNvPr>
          <p:cNvSpPr txBox="1"/>
          <p:nvPr userDrawn="1"/>
        </p:nvSpPr>
        <p:spPr>
          <a:xfrm>
            <a:off x="1676400" y="9672103"/>
            <a:ext cx="1016304" cy="35702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</a:t>
            </a:r>
            <a:r>
              <a:rPr lang="ko-KR" altLang="en-US" sz="2000" spc="-2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조</a:t>
            </a:r>
            <a:endParaRPr sz="2000" spc="-2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661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7081272-C53E-45F3-B9CB-5246F099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CD0F59-B01F-4340-BF7C-B03C991FFA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1000"/>
            <a:ext cx="16992600" cy="92329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8513C6E-48BF-41DF-AA2D-C4B60B00C1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3F9EF54-B705-40B8-AB87-A5D63E851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A73E38D9-F6FB-4317-908C-D0D8681253CA}"/>
              </a:ext>
            </a:extLst>
          </p:cNvPr>
          <p:cNvSpPr txBox="1"/>
          <p:nvPr userDrawn="1"/>
        </p:nvSpPr>
        <p:spPr>
          <a:xfrm>
            <a:off x="10515600" y="266700"/>
            <a:ext cx="728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800" b="0" i="0" u="none" strike="noStrike" dirty="0">
                <a:solidFill>
                  <a:srgbClr val="A4C1CF"/>
                </a:solidFill>
                <a:latin typeface="Prompt Bold"/>
              </a:rPr>
              <a:t> 2024.09.27.</a:t>
            </a:r>
            <a:r>
              <a:rPr 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  | Team</a:t>
            </a:r>
            <a:r>
              <a:rPr lang="ko-KR" alt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 </a:t>
            </a:r>
            <a:r>
              <a:rPr lang="en-US" altLang="ko-KR" sz="1800" b="0" i="0" u="none" strike="noStrike" spc="-100" dirty="0">
                <a:solidFill>
                  <a:srgbClr val="BBBDBF"/>
                </a:solidFill>
                <a:latin typeface="Prompt-Light"/>
              </a:rPr>
              <a:t>Project 2</a:t>
            </a:r>
            <a:endParaRPr lang="en-US" sz="1800" b="0" i="0" u="none" strike="noStrike" spc="-100" dirty="0">
              <a:solidFill>
                <a:srgbClr val="BBBDBF"/>
              </a:solidFill>
              <a:latin typeface="Prompt-Light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A9EB69-4290-48C9-8D32-70E1C3F8255C}"/>
              </a:ext>
            </a:extLst>
          </p:cNvPr>
          <p:cNvSpPr txBox="1">
            <a:spLocks/>
          </p:cNvSpPr>
          <p:nvPr userDrawn="1"/>
        </p:nvSpPr>
        <p:spPr>
          <a:xfrm>
            <a:off x="16615688" y="8648700"/>
            <a:ext cx="52931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800" smtClean="0">
                <a:solidFill>
                  <a:schemeClr val="bg1"/>
                </a:solidFill>
                <a:latin typeface="Pretendard Variable Medium" panose="02000003000000020004" pitchFamily="2" charset="-127"/>
              </a:rPr>
              <a:pPr/>
              <a:t>‹#›</a:t>
            </a:fld>
            <a:r>
              <a:rPr lang="en-US" altLang="ko-KR" sz="1800" dirty="0">
                <a:solidFill>
                  <a:schemeClr val="bg1"/>
                </a:solidFill>
                <a:latin typeface="Pretendard Variable Medium" panose="02000003000000020004" pitchFamily="2" charset="-127"/>
              </a:rPr>
              <a:t> </a:t>
            </a:r>
            <a:endParaRPr lang="en-US" sz="1800" dirty="0">
              <a:solidFill>
                <a:schemeClr val="bg1"/>
              </a:solidFill>
              <a:latin typeface="Pretendard Variable Medium" panose="02000003000000020004" pitchFamily="2" charset="-127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F00875D-91FF-4127-B932-2B3E143FF2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20800" y="8877300"/>
            <a:ext cx="14922500" cy="3810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DA757526-01CE-48DD-8471-65A9889F458A}"/>
              </a:ext>
            </a:extLst>
          </p:cNvPr>
          <p:cNvSpPr txBox="1"/>
          <p:nvPr userDrawn="1"/>
        </p:nvSpPr>
        <p:spPr>
          <a:xfrm>
            <a:off x="3784600" y="1562100"/>
            <a:ext cx="107061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동영상 시연</a:t>
            </a:r>
            <a:endParaRPr lang="ko-KR" sz="5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pic>
        <p:nvPicPr>
          <p:cNvPr id="19" name="Picture 31">
            <a:extLst>
              <a:ext uri="{FF2B5EF4-FFF2-40B4-BE49-F238E27FC236}">
                <a16:creationId xmlns:a16="http://schemas.microsoft.com/office/drawing/2014/main" id="{A7E34A86-2FA9-43AB-BB21-5CBAFBA0752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74023" y="1764825"/>
            <a:ext cx="6127255" cy="940750"/>
          </a:xfrm>
          <a:prstGeom prst="rect">
            <a:avLst/>
          </a:prstGeom>
        </p:spPr>
      </p:pic>
      <p:sp>
        <p:nvSpPr>
          <p:cNvPr id="13" name="Google Shape;164;p3">
            <a:extLst>
              <a:ext uri="{FF2B5EF4-FFF2-40B4-BE49-F238E27FC236}">
                <a16:creationId xmlns:a16="http://schemas.microsoft.com/office/drawing/2014/main" id="{FD8C3406-2691-48A4-AC78-F6FF572A290D}"/>
              </a:ext>
            </a:extLst>
          </p:cNvPr>
          <p:cNvSpPr txBox="1"/>
          <p:nvPr userDrawn="1"/>
        </p:nvSpPr>
        <p:spPr>
          <a:xfrm>
            <a:off x="1066800" y="525408"/>
            <a:ext cx="2242602" cy="49981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en-US" sz="2800" spc="3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CHAPTER 5</a:t>
            </a:r>
            <a:endParaRPr sz="2800" spc="300" dirty="0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21" name="Google Shape;163;p3">
            <a:extLst>
              <a:ext uri="{FF2B5EF4-FFF2-40B4-BE49-F238E27FC236}">
                <a16:creationId xmlns:a16="http://schemas.microsoft.com/office/drawing/2014/main" id="{2AD3B79F-55C4-4015-A5B1-9513078B5193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955830" y="9690028"/>
            <a:ext cx="502040" cy="32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64;p3">
            <a:extLst>
              <a:ext uri="{FF2B5EF4-FFF2-40B4-BE49-F238E27FC236}">
                <a16:creationId xmlns:a16="http://schemas.microsoft.com/office/drawing/2014/main" id="{C1402290-83D6-41EF-93FA-E44D0FC62D5F}"/>
              </a:ext>
            </a:extLst>
          </p:cNvPr>
          <p:cNvSpPr txBox="1"/>
          <p:nvPr userDrawn="1"/>
        </p:nvSpPr>
        <p:spPr>
          <a:xfrm>
            <a:off x="1676400" y="9672103"/>
            <a:ext cx="1016304" cy="35702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</a:t>
            </a:r>
            <a:r>
              <a:rPr lang="ko-KR" altLang="en-US" sz="2000" spc="-2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조</a:t>
            </a:r>
            <a:endParaRPr sz="2000" spc="-2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240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7081272-C53E-45F3-B9CB-5246F099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0" y="7391400"/>
            <a:ext cx="18516600" cy="289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4CD0F59-B01F-4340-BF7C-B03C991FFA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7700" y="381000"/>
            <a:ext cx="16992600" cy="9232900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8513C6E-48BF-41DF-AA2D-C4B60B00C1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F3F9EF54-B705-40B8-AB87-A5D63E8514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43200" y="7734300"/>
            <a:ext cx="2540000" cy="1701800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A73E38D9-F6FB-4317-908C-D0D8681253CA}"/>
              </a:ext>
            </a:extLst>
          </p:cNvPr>
          <p:cNvSpPr txBox="1"/>
          <p:nvPr userDrawn="1"/>
        </p:nvSpPr>
        <p:spPr>
          <a:xfrm>
            <a:off x="10515600" y="266700"/>
            <a:ext cx="728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800" b="0" i="0" u="none" strike="noStrike" dirty="0">
                <a:solidFill>
                  <a:srgbClr val="A4C1CF"/>
                </a:solidFill>
                <a:latin typeface="Prompt Bold"/>
              </a:rPr>
              <a:t> 2024.09.27.</a:t>
            </a:r>
            <a:r>
              <a:rPr 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  | Team</a:t>
            </a:r>
            <a:r>
              <a:rPr lang="ko-KR" alt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 </a:t>
            </a:r>
            <a:r>
              <a:rPr lang="en-US" altLang="ko-KR" sz="1800" b="0" i="0" u="none" strike="noStrike" spc="-100" dirty="0">
                <a:solidFill>
                  <a:srgbClr val="BBBDBF"/>
                </a:solidFill>
                <a:latin typeface="Prompt-Light"/>
              </a:rPr>
              <a:t>Project 2</a:t>
            </a:r>
            <a:endParaRPr lang="en-US" sz="1800" b="0" i="0" u="none" strike="noStrike" spc="-100" dirty="0">
              <a:solidFill>
                <a:srgbClr val="BBBDBF"/>
              </a:solidFill>
              <a:latin typeface="Prompt-Light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A9EB69-4290-48C9-8D32-70E1C3F8255C}"/>
              </a:ext>
            </a:extLst>
          </p:cNvPr>
          <p:cNvSpPr txBox="1">
            <a:spLocks/>
          </p:cNvSpPr>
          <p:nvPr userDrawn="1"/>
        </p:nvSpPr>
        <p:spPr>
          <a:xfrm>
            <a:off x="16615688" y="8648700"/>
            <a:ext cx="52931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800" smtClean="0">
                <a:solidFill>
                  <a:schemeClr val="bg1"/>
                </a:solidFill>
                <a:latin typeface="Pretendard Variable Medium" panose="02000003000000020004" pitchFamily="2" charset="-127"/>
              </a:rPr>
              <a:pPr/>
              <a:t>‹#›</a:t>
            </a:fld>
            <a:r>
              <a:rPr lang="en-US" altLang="ko-KR" sz="1800" dirty="0">
                <a:solidFill>
                  <a:schemeClr val="bg1"/>
                </a:solidFill>
                <a:latin typeface="Pretendard Variable Medium" panose="02000003000000020004" pitchFamily="2" charset="-127"/>
              </a:rPr>
              <a:t> </a:t>
            </a:r>
            <a:endParaRPr lang="en-US" sz="1800" dirty="0">
              <a:solidFill>
                <a:schemeClr val="bg1"/>
              </a:solidFill>
              <a:latin typeface="Pretendard Variable Medium" panose="02000003000000020004" pitchFamily="2" charset="-127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F00875D-91FF-4127-B932-2B3E143FF2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20800" y="8877300"/>
            <a:ext cx="14922500" cy="38100"/>
          </a:xfrm>
          <a:prstGeom prst="rect">
            <a:avLst/>
          </a:prstGeom>
        </p:spPr>
      </p:pic>
      <p:sp>
        <p:nvSpPr>
          <p:cNvPr id="18" name="TextBox 30">
            <a:extLst>
              <a:ext uri="{FF2B5EF4-FFF2-40B4-BE49-F238E27FC236}">
                <a16:creationId xmlns:a16="http://schemas.microsoft.com/office/drawing/2014/main" id="{DA757526-01CE-48DD-8471-65A9889F458A}"/>
              </a:ext>
            </a:extLst>
          </p:cNvPr>
          <p:cNvSpPr txBox="1"/>
          <p:nvPr userDrawn="1"/>
        </p:nvSpPr>
        <p:spPr>
          <a:xfrm>
            <a:off x="3784600" y="1562100"/>
            <a:ext cx="107061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자체 평가</a:t>
            </a:r>
            <a:endParaRPr lang="ko-KR" sz="5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pic>
        <p:nvPicPr>
          <p:cNvPr id="19" name="Picture 31">
            <a:extLst>
              <a:ext uri="{FF2B5EF4-FFF2-40B4-BE49-F238E27FC236}">
                <a16:creationId xmlns:a16="http://schemas.microsoft.com/office/drawing/2014/main" id="{FD3DF0BB-0017-40BA-951D-64F1370B728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74023" y="1764825"/>
            <a:ext cx="6127255" cy="940750"/>
          </a:xfrm>
          <a:prstGeom prst="rect">
            <a:avLst/>
          </a:prstGeom>
        </p:spPr>
      </p:pic>
      <p:sp>
        <p:nvSpPr>
          <p:cNvPr id="13" name="Google Shape;164;p3">
            <a:extLst>
              <a:ext uri="{FF2B5EF4-FFF2-40B4-BE49-F238E27FC236}">
                <a16:creationId xmlns:a16="http://schemas.microsoft.com/office/drawing/2014/main" id="{80904C22-792B-425C-9DEA-72BC5A2F0948}"/>
              </a:ext>
            </a:extLst>
          </p:cNvPr>
          <p:cNvSpPr txBox="1"/>
          <p:nvPr userDrawn="1"/>
        </p:nvSpPr>
        <p:spPr>
          <a:xfrm>
            <a:off x="1066800" y="525408"/>
            <a:ext cx="2247410" cy="49981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en-US" sz="2800" spc="3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CHAPTER 6</a:t>
            </a:r>
            <a:endParaRPr sz="2800" spc="300" dirty="0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Google Shape;163;p3">
            <a:extLst>
              <a:ext uri="{FF2B5EF4-FFF2-40B4-BE49-F238E27FC236}">
                <a16:creationId xmlns:a16="http://schemas.microsoft.com/office/drawing/2014/main" id="{01764BE3-B8F7-4C8A-A25A-AFA4D070AAA8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955830" y="9690028"/>
            <a:ext cx="502040" cy="32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64;p3">
            <a:extLst>
              <a:ext uri="{FF2B5EF4-FFF2-40B4-BE49-F238E27FC236}">
                <a16:creationId xmlns:a16="http://schemas.microsoft.com/office/drawing/2014/main" id="{B6D881E0-48D5-41AF-9EE4-3420D552AD29}"/>
              </a:ext>
            </a:extLst>
          </p:cNvPr>
          <p:cNvSpPr txBox="1"/>
          <p:nvPr userDrawn="1"/>
        </p:nvSpPr>
        <p:spPr>
          <a:xfrm>
            <a:off x="1676400" y="9672103"/>
            <a:ext cx="1016304" cy="35702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</a:t>
            </a:r>
            <a:r>
              <a:rPr lang="ko-KR" altLang="en-US" sz="2000" spc="-2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spc="-2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조</a:t>
            </a:r>
            <a:endParaRPr sz="2000" spc="-2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Variable Medium" panose="02000003000000020004" pitchFamily="2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Variable Medium" panose="02000003000000020004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Variable Medium" panose="02000003000000020004" pitchFamily="2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  <p:sldLayoutId id="2147483661" r:id="rId14"/>
    <p:sldLayoutId id="2147483664" r:id="rId15"/>
    <p:sldLayoutId id="2147483662" r:id="rId16"/>
    <p:sldLayoutId id="2147483663" r:id="rId17"/>
    <p:sldLayoutId id="2147483665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Pretendard Variable Medium" panose="02000003000000020004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Pretendard Variable Medium" panose="02000003000000020004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Pretendard Variable Medium" panose="02000003000000020004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Pretendard Variable Medium" panose="02000003000000020004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Pretendard Variable Medium" panose="02000003000000020004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Pretendard Variable Medium" panose="02000003000000020004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4.png"/><Relationship Id="rId2" Type="http://schemas.openxmlformats.org/officeDocument/2006/relationships/image" Target="../media/image1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7391400"/>
            <a:ext cx="18516600" cy="289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1498600"/>
            <a:ext cx="15646400" cy="38100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71548"/>
              </p:ext>
            </p:extLst>
          </p:nvPr>
        </p:nvGraphicFramePr>
        <p:xfrm>
          <a:off x="5930900" y="6896100"/>
          <a:ext cx="6426200" cy="1371600"/>
        </p:xfrm>
        <a:graphic>
          <a:graphicData uri="http://schemas.openxmlformats.org/drawingml/2006/table">
            <a:tbl>
              <a:tblPr/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1" i="0" u="none" strike="noStrike" spc="300" dirty="0">
                          <a:solidFill>
                            <a:srgbClr val="FFFFFF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팀 명 </a:t>
                      </a:r>
                      <a:endParaRPr lang="en-US" sz="1100" b="1" spc="300" dirty="0"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1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1" i="0" u="none" strike="noStrike" spc="300" dirty="0">
                          <a:solidFill>
                            <a:srgbClr val="30486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그린카페 조</a:t>
                      </a:r>
                      <a:endParaRPr lang="en-US" sz="1100" b="1" spc="300" dirty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ko-KR" altLang="en-US" sz="2000" b="1" i="0" u="none" strike="noStrike" spc="300" dirty="0">
                          <a:solidFill>
                            <a:srgbClr val="FFFFFF"/>
                          </a:solidFill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팀 원</a:t>
                      </a:r>
                      <a:endParaRPr lang="en-US" sz="1100" b="1" spc="300" dirty="0"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1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2000" b="1" i="0" u="none" strike="noStrike" spc="300" dirty="0">
                          <a:solidFill>
                            <a:srgbClr val="30486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노현경</a:t>
                      </a:r>
                      <a:r>
                        <a:rPr lang="en-US" altLang="ko-KR" sz="2000" b="1" i="0" u="none" strike="noStrike" spc="300" dirty="0">
                          <a:solidFill>
                            <a:srgbClr val="30486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2000" b="1" i="0" u="none" strike="noStrike" spc="300" dirty="0" err="1">
                          <a:solidFill>
                            <a:srgbClr val="30486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이도원</a:t>
                      </a:r>
                      <a:r>
                        <a:rPr lang="en-US" altLang="ko-KR" sz="2000" b="1" i="0" u="none" strike="noStrike" spc="300" dirty="0">
                          <a:solidFill>
                            <a:srgbClr val="30486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2000" b="1" i="0" u="none" strike="noStrike" spc="300" dirty="0">
                          <a:solidFill>
                            <a:srgbClr val="30486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정다영</a:t>
                      </a:r>
                      <a:r>
                        <a:rPr lang="en-US" altLang="ko-KR" sz="2000" b="1" i="0" u="none" strike="noStrike" spc="300" dirty="0">
                          <a:solidFill>
                            <a:srgbClr val="30486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 </a:t>
                      </a:r>
                      <a:r>
                        <a:rPr lang="ko-KR" altLang="en-US" sz="2000" b="1" i="0" u="none" strike="noStrike" spc="300" dirty="0" err="1">
                          <a:solidFill>
                            <a:srgbClr val="304866"/>
                          </a:solidFill>
                          <a:effectLst/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한선경</a:t>
                      </a:r>
                      <a:endParaRPr lang="en-US" altLang="ko-KR" sz="1100" b="1" spc="300" dirty="0">
                        <a:effectLst/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2175561" y="2471927"/>
            <a:ext cx="14063878" cy="29936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7200" dirty="0" err="1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비콘</a:t>
            </a:r>
            <a:r>
              <a:rPr lang="en-US" altLang="ko-KR" sz="72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(Beacon)</a:t>
            </a:r>
            <a:r>
              <a:rPr lang="ko-KR" altLang="en-US" sz="72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을 통한</a:t>
            </a:r>
            <a:endParaRPr lang="en-US" altLang="ko-KR" sz="7200" dirty="0">
              <a:solidFill>
                <a:srgbClr val="3048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72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 대기 접수 서비스</a:t>
            </a:r>
            <a:endParaRPr lang="ko-KR" sz="7200" b="0" i="0" u="none" strike="noStrike" dirty="0">
              <a:solidFill>
                <a:srgbClr val="3048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850" y="3200400"/>
            <a:ext cx="9639300" cy="163576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64700" y="1028700"/>
            <a:ext cx="728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800" b="0" i="0" u="none" strike="noStrike" dirty="0">
                <a:solidFill>
                  <a:srgbClr val="BBBDBF"/>
                </a:solidFill>
                <a:latin typeface="Prompt Bold"/>
              </a:rPr>
              <a:t>  </a:t>
            </a:r>
            <a:r>
              <a:rPr lang="en-US" altLang="ko-KR" spc="-100" dirty="0">
                <a:solidFill>
                  <a:srgbClr val="BBBDBF"/>
                </a:solidFill>
                <a:latin typeface="Prompt-Light"/>
              </a:rPr>
              <a:t>|  </a:t>
            </a:r>
            <a:r>
              <a:rPr lang="en-US" sz="1800" b="0" i="0" u="none" strike="noStrike" dirty="0">
                <a:solidFill>
                  <a:srgbClr val="BBBDBF"/>
                </a:solidFill>
                <a:latin typeface="Prompt Bold"/>
              </a:rPr>
              <a:t>2024.09.27.</a:t>
            </a:r>
            <a:r>
              <a:rPr 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  |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0800" y="1054100"/>
            <a:ext cx="4851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2009"/>
              </a:lnSpc>
            </a:pPr>
            <a:r>
              <a:rPr lang="en-US" altLang="ko-KR" sz="1600" spc="-100" dirty="0">
                <a:solidFill>
                  <a:srgbClr val="BBBDBF"/>
                </a:solidFill>
                <a:latin typeface="Prompt-Light"/>
              </a:rPr>
              <a:t>  </a:t>
            </a:r>
            <a:r>
              <a:rPr lang="en-US" sz="1700" spc="100" dirty="0">
                <a:solidFill>
                  <a:srgbClr val="BBBDBF"/>
                </a:solidFill>
                <a:latin typeface="Chakra Petch SemiBold"/>
              </a:rPr>
              <a:t>SECOND TEAM PROJECT </a:t>
            </a:r>
            <a:endParaRPr lang="en-US" sz="1700" b="0" i="0" u="none" strike="noStrike" spc="100" dirty="0">
              <a:solidFill>
                <a:srgbClr val="BBBDBF"/>
              </a:solidFill>
              <a:latin typeface="Chakra Petch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08650" y="5372100"/>
            <a:ext cx="69977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spc="600" dirty="0">
                <a:solidFill>
                  <a:srgbClr val="6D94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Medium" panose="02000003000000020004" pitchFamily="2" charset="-127"/>
              </a:rPr>
              <a:t>병원 기능 구현 </a:t>
            </a:r>
            <a:r>
              <a:rPr lang="en-US" altLang="ko-KR" sz="2400" spc="600" dirty="0">
                <a:solidFill>
                  <a:srgbClr val="6D94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Medium" panose="02000003000000020004" pitchFamily="2" charset="-127"/>
              </a:rPr>
              <a:t>2</a:t>
            </a:r>
            <a:r>
              <a:rPr lang="ko-KR" altLang="en-US" sz="2400" spc="600" dirty="0">
                <a:solidFill>
                  <a:srgbClr val="6D94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Medium" panose="02000003000000020004" pitchFamily="2" charset="-127"/>
              </a:rPr>
              <a:t>차 팀 프로젝트</a:t>
            </a:r>
            <a:endParaRPr lang="ko-KR" sz="2400" b="0" i="0" u="none" strike="noStrike" spc="600" dirty="0">
              <a:solidFill>
                <a:srgbClr val="6D94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Medium" panose="02000003000000020004" pitchFamily="2" charset="-127"/>
              <a:ea typeface="Pretendard Variable Medium" panose="02000003000000020004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3CDAE15-1449-4D32-8BE5-9DF2182C1C46}"/>
              </a:ext>
            </a:extLst>
          </p:cNvPr>
          <p:cNvSpPr/>
          <p:nvPr/>
        </p:nvSpPr>
        <p:spPr>
          <a:xfrm>
            <a:off x="10744200" y="8590220"/>
            <a:ext cx="178262" cy="13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8914E9-D6AE-39F7-6EC1-F3C30767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b="1179"/>
          <a:stretch/>
        </p:blipFill>
        <p:spPr>
          <a:xfrm>
            <a:off x="1735550" y="1361141"/>
            <a:ext cx="3780000" cy="820188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CECA26F-6304-1B19-513A-A4FAAEA6B59E}"/>
              </a:ext>
            </a:extLst>
          </p:cNvPr>
          <p:cNvSpPr/>
          <p:nvPr/>
        </p:nvSpPr>
        <p:spPr>
          <a:xfrm>
            <a:off x="1644350" y="1281445"/>
            <a:ext cx="3962400" cy="8361278"/>
          </a:xfrm>
          <a:custGeom>
            <a:avLst/>
            <a:gdLst>
              <a:gd name="connsiteX0" fmla="*/ 220579 w 3733800"/>
              <a:gd name="connsiteY0" fmla="*/ 124067 h 7696200"/>
              <a:gd name="connsiteX1" fmla="*/ 111461 w 3733800"/>
              <a:gd name="connsiteY1" fmla="*/ 233185 h 7696200"/>
              <a:gd name="connsiteX2" fmla="*/ 111461 w 3733800"/>
              <a:gd name="connsiteY2" fmla="*/ 7463015 h 7696200"/>
              <a:gd name="connsiteX3" fmla="*/ 220579 w 3733800"/>
              <a:gd name="connsiteY3" fmla="*/ 7572133 h 7696200"/>
              <a:gd name="connsiteX4" fmla="*/ 3513221 w 3733800"/>
              <a:gd name="connsiteY4" fmla="*/ 7572133 h 7696200"/>
              <a:gd name="connsiteX5" fmla="*/ 3622339 w 3733800"/>
              <a:gd name="connsiteY5" fmla="*/ 7463015 h 7696200"/>
              <a:gd name="connsiteX6" fmla="*/ 3622339 w 3733800"/>
              <a:gd name="connsiteY6" fmla="*/ 233185 h 7696200"/>
              <a:gd name="connsiteX7" fmla="*/ 3513221 w 3733800"/>
              <a:gd name="connsiteY7" fmla="*/ 124067 h 7696200"/>
              <a:gd name="connsiteX8" fmla="*/ 116047 w 3733800"/>
              <a:gd name="connsiteY8" fmla="*/ 0 h 7696200"/>
              <a:gd name="connsiteX9" fmla="*/ 3617753 w 3733800"/>
              <a:gd name="connsiteY9" fmla="*/ 0 h 7696200"/>
              <a:gd name="connsiteX10" fmla="*/ 3733800 w 3733800"/>
              <a:gd name="connsiteY10" fmla="*/ 116047 h 7696200"/>
              <a:gd name="connsiteX11" fmla="*/ 3733800 w 3733800"/>
              <a:gd name="connsiteY11" fmla="*/ 7580153 h 7696200"/>
              <a:gd name="connsiteX12" fmla="*/ 3617753 w 3733800"/>
              <a:gd name="connsiteY12" fmla="*/ 7696200 h 7696200"/>
              <a:gd name="connsiteX13" fmla="*/ 116047 w 3733800"/>
              <a:gd name="connsiteY13" fmla="*/ 7696200 h 7696200"/>
              <a:gd name="connsiteX14" fmla="*/ 0 w 3733800"/>
              <a:gd name="connsiteY14" fmla="*/ 7580153 h 7696200"/>
              <a:gd name="connsiteX15" fmla="*/ 0 w 3733800"/>
              <a:gd name="connsiteY15" fmla="*/ 116047 h 7696200"/>
              <a:gd name="connsiteX16" fmla="*/ 116047 w 3733800"/>
              <a:gd name="connsiteY16" fmla="*/ 0 h 769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33800" h="7696200">
                <a:moveTo>
                  <a:pt x="220579" y="124067"/>
                </a:moveTo>
                <a:cubicBezTo>
                  <a:pt x="160315" y="124067"/>
                  <a:pt x="111461" y="172921"/>
                  <a:pt x="111461" y="233185"/>
                </a:cubicBezTo>
                <a:lnTo>
                  <a:pt x="111461" y="7463015"/>
                </a:lnTo>
                <a:cubicBezTo>
                  <a:pt x="111461" y="7523279"/>
                  <a:pt x="160315" y="7572133"/>
                  <a:pt x="220579" y="7572133"/>
                </a:cubicBezTo>
                <a:lnTo>
                  <a:pt x="3513221" y="7572133"/>
                </a:lnTo>
                <a:cubicBezTo>
                  <a:pt x="3573485" y="7572133"/>
                  <a:pt x="3622339" y="7523279"/>
                  <a:pt x="3622339" y="7463015"/>
                </a:cubicBezTo>
                <a:lnTo>
                  <a:pt x="3622339" y="233185"/>
                </a:lnTo>
                <a:cubicBezTo>
                  <a:pt x="3622339" y="172921"/>
                  <a:pt x="3573485" y="124067"/>
                  <a:pt x="3513221" y="124067"/>
                </a:cubicBezTo>
                <a:close/>
                <a:moveTo>
                  <a:pt x="116047" y="0"/>
                </a:moveTo>
                <a:lnTo>
                  <a:pt x="3617753" y="0"/>
                </a:lnTo>
                <a:cubicBezTo>
                  <a:pt x="3681844" y="0"/>
                  <a:pt x="3733800" y="51956"/>
                  <a:pt x="3733800" y="116047"/>
                </a:cubicBezTo>
                <a:lnTo>
                  <a:pt x="3733800" y="7580153"/>
                </a:lnTo>
                <a:cubicBezTo>
                  <a:pt x="3733800" y="7644244"/>
                  <a:pt x="3681844" y="7696200"/>
                  <a:pt x="3617753" y="7696200"/>
                </a:cubicBezTo>
                <a:lnTo>
                  <a:pt x="116047" y="7696200"/>
                </a:lnTo>
                <a:cubicBezTo>
                  <a:pt x="51956" y="7696200"/>
                  <a:pt x="0" y="7644244"/>
                  <a:pt x="0" y="7580153"/>
                </a:cubicBezTo>
                <a:lnTo>
                  <a:pt x="0" y="116047"/>
                </a:lnTo>
                <a:cubicBezTo>
                  <a:pt x="0" y="51956"/>
                  <a:pt x="51956" y="0"/>
                  <a:pt x="1160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9D556-2784-9C39-A572-7E1F0D509E6F}"/>
              </a:ext>
            </a:extLst>
          </p:cNvPr>
          <p:cNvSpPr/>
          <p:nvPr/>
        </p:nvSpPr>
        <p:spPr>
          <a:xfrm>
            <a:off x="1813241" y="2324100"/>
            <a:ext cx="3624617" cy="3581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2F6AF91-AFF0-EAC9-FDF4-8D261E3A8D62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rot="10800000" flipV="1">
            <a:off x="5437858" y="3712714"/>
            <a:ext cx="2182142" cy="402086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758B45-7189-5712-33E9-CB26CF2D7A0B}"/>
              </a:ext>
            </a:extLst>
          </p:cNvPr>
          <p:cNvSpPr txBox="1"/>
          <p:nvPr/>
        </p:nvSpPr>
        <p:spPr>
          <a:xfrm>
            <a:off x="7432638" y="2628900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2) 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어플리케이션  </a:t>
            </a:r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-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초진 환자 전용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099096-B03E-8963-BD9F-68280F9A3099}"/>
              </a:ext>
            </a:extLst>
          </p:cNvPr>
          <p:cNvSpPr txBox="1"/>
          <p:nvPr/>
        </p:nvSpPr>
        <p:spPr>
          <a:xfrm>
            <a:off x="7620000" y="3199753"/>
            <a:ext cx="3525324" cy="10259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환자 정보 테이블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74625"/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hos_patie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테이블에 저장될 정보 입력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등록 버튼 클릭 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Wingdings" panose="05000000000000000000" pitchFamily="2" charset="2"/>
              </a:rPr>
              <a:t>저장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3E1659-DA3F-7208-FB48-C9D1592D2FA7}"/>
              </a:ext>
            </a:extLst>
          </p:cNvPr>
          <p:cNvSpPr txBox="1"/>
          <p:nvPr/>
        </p:nvSpPr>
        <p:spPr>
          <a:xfrm>
            <a:off x="7620000" y="4755411"/>
            <a:ext cx="3318537" cy="7489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사전 문진 테이블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74625"/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hos_rec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테이블에 저장될 정보 입력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630231-37AE-85B9-57AD-F8AB16E92BB7}"/>
              </a:ext>
            </a:extLst>
          </p:cNvPr>
          <p:cNvSpPr/>
          <p:nvPr/>
        </p:nvSpPr>
        <p:spPr>
          <a:xfrm>
            <a:off x="1813241" y="6210300"/>
            <a:ext cx="3624617" cy="2261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95D5CFD-89CE-6773-1981-99485D5A6886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rot="10800000" flipV="1">
            <a:off x="5437858" y="5129872"/>
            <a:ext cx="2182142" cy="2211355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D1688B-969B-8172-C34B-E4FA86DE9853}"/>
              </a:ext>
            </a:extLst>
          </p:cNvPr>
          <p:cNvSpPr/>
          <p:nvPr/>
        </p:nvSpPr>
        <p:spPr>
          <a:xfrm>
            <a:off x="1873188" y="7352716"/>
            <a:ext cx="3504724" cy="10398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07C70F6-9D75-C6D1-3DF2-69AD6379C113}"/>
              </a:ext>
            </a:extLst>
          </p:cNvPr>
          <p:cNvCxnSpPr>
            <a:cxnSpLocks/>
            <a:stCxn id="29" idx="1"/>
            <a:endCxn id="26" idx="3"/>
          </p:cNvCxnSpPr>
          <p:nvPr/>
        </p:nvCxnSpPr>
        <p:spPr>
          <a:xfrm rot="10800000" flipV="1">
            <a:off x="5377912" y="6598326"/>
            <a:ext cx="2254826" cy="1274299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731830-6BF6-C73F-3C8B-501A6E1FFE99}"/>
              </a:ext>
            </a:extLst>
          </p:cNvPr>
          <p:cNvSpPr txBox="1"/>
          <p:nvPr/>
        </p:nvSpPr>
        <p:spPr>
          <a:xfrm>
            <a:off x="7632738" y="6034070"/>
            <a:ext cx="5591595" cy="11285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진료 부서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담당의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74625"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각각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hos_part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hos_staff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저장되어 있는 값을 불러옴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진료부서의 값을 선택한 후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해당 부서의 담당의의 목록이 출력됨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3F6EC-F23E-367E-66B4-22FFD642D135}"/>
              </a:ext>
            </a:extLst>
          </p:cNvPr>
          <p:cNvSpPr txBox="1"/>
          <p:nvPr/>
        </p:nvSpPr>
        <p:spPr>
          <a:xfrm>
            <a:off x="7632738" y="7692321"/>
            <a:ext cx="3401893" cy="11285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작성 완료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74625">
              <a:spcAft>
                <a:spcPts val="800"/>
              </a:spcAft>
            </a:pP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hos_rec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테이블에 값 저장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>
              <a:spcAft>
                <a:spcPts val="800"/>
              </a:spcAft>
            </a:pP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Async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Stotrage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recInfo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값 저장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1CB6254-8508-C2E0-5797-823E49CC572A}"/>
              </a:ext>
            </a:extLst>
          </p:cNvPr>
          <p:cNvSpPr/>
          <p:nvPr/>
        </p:nvSpPr>
        <p:spPr>
          <a:xfrm>
            <a:off x="1813241" y="8865160"/>
            <a:ext cx="3624617" cy="5455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808CEB6-0614-5BBE-753C-7B80E786D7D4}"/>
              </a:ext>
            </a:extLst>
          </p:cNvPr>
          <p:cNvCxnSpPr>
            <a:cxnSpLocks/>
            <a:stCxn id="38" idx="1"/>
            <a:endCxn id="42" idx="3"/>
          </p:cNvCxnSpPr>
          <p:nvPr/>
        </p:nvCxnSpPr>
        <p:spPr>
          <a:xfrm rot="10800000" flipV="1">
            <a:off x="5437858" y="8256578"/>
            <a:ext cx="2194880" cy="881352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A9706F-6B7F-4E75-B9E0-F9D4E3283C17}"/>
              </a:ext>
            </a:extLst>
          </p:cNvPr>
          <p:cNvGrpSpPr/>
          <p:nvPr/>
        </p:nvGrpSpPr>
        <p:grpSpPr>
          <a:xfrm>
            <a:off x="11034631" y="4755411"/>
            <a:ext cx="6046224" cy="2890771"/>
            <a:chOff x="10794996" y="4540191"/>
            <a:chExt cx="6046224" cy="289077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C1CF1E7-224A-402F-8D3E-8A0D2EB5424E}"/>
                </a:ext>
              </a:extLst>
            </p:cNvPr>
            <p:cNvSpPr/>
            <p:nvPr/>
          </p:nvSpPr>
          <p:spPr>
            <a:xfrm>
              <a:off x="10794996" y="4540191"/>
              <a:ext cx="6046224" cy="2890771"/>
            </a:xfrm>
            <a:prstGeom prst="roundRect">
              <a:avLst>
                <a:gd name="adj" fmla="val 361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4FD9D1-D84E-4EC2-AD3E-41C02ACC8EBE}"/>
                </a:ext>
              </a:extLst>
            </p:cNvPr>
            <p:cNvSpPr txBox="1"/>
            <p:nvPr/>
          </p:nvSpPr>
          <p:spPr>
            <a:xfrm>
              <a:off x="10942962" y="4646748"/>
              <a:ext cx="575029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0" dirty="0">
                  <a:solidFill>
                    <a:srgbClr val="7F848E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// </a:t>
              </a:r>
              <a:r>
                <a:rPr lang="ko-KR" altLang="en-US" sz="1400" b="0" dirty="0">
                  <a:solidFill>
                    <a:srgbClr val="7F848E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세션에 데이터 저장</a:t>
              </a:r>
              <a:endParaRPr lang="ko-KR" altLang="en-US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const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 err="1">
                  <a:solidFill>
                    <a:srgbClr val="61AFE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saveData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>
                  <a:solidFill>
                    <a:srgbClr val="56B6C2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async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(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recNum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=&gt;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{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  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try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{</a:t>
              </a:r>
            </a:p>
            <a:p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       await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AsyncStorage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61AFE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setItem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b="0" dirty="0">
                  <a:solidFill>
                    <a:srgbClr val="98C37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</a:t>
              </a:r>
              <a:r>
                <a:rPr lang="en-US" altLang="ko-KR" sz="1400" b="0" dirty="0" err="1">
                  <a:solidFill>
                    <a:srgbClr val="98C37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recInfo</a:t>
              </a:r>
              <a:r>
                <a:rPr lang="en-US" altLang="ko-KR" sz="1400" b="0" dirty="0">
                  <a:solidFill>
                    <a:srgbClr val="98C37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JSON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61AFE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stringify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({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       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recNum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recNum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       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patieNum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formDataRec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patieNum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</a:p>
            <a:p>
              <a:r>
                <a:rPr lang="en-US" altLang="ko-KR" sz="1400" b="0" dirty="0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          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partNum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formDataRec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partNum</a:t>
              </a:r>
              <a:endPara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	}));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   }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catch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(</a:t>
              </a:r>
              <a:r>
                <a:rPr lang="en-US" altLang="ko-KR" sz="1400" b="0" dirty="0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e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 {</a:t>
              </a:r>
            </a:p>
            <a:p>
              <a:r>
                <a:rPr lang="en-US" altLang="ko-KR" sz="1400" b="0" dirty="0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       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console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61AFE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error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b="0" dirty="0">
                  <a:solidFill>
                    <a:srgbClr val="98C37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'Failed to save data:'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400" b="0" dirty="0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e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);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   }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};</a:t>
              </a:r>
            </a:p>
          </p:txBody>
        </p:sp>
      </p:grp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CCE97B5-DFA3-4DC9-BEB1-5331F41D9DBC}"/>
              </a:ext>
            </a:extLst>
          </p:cNvPr>
          <p:cNvCxnSpPr>
            <a:cxnSpLocks/>
            <a:stCxn id="9" idx="3"/>
            <a:endCxn id="21" idx="2"/>
          </p:cNvCxnSpPr>
          <p:nvPr/>
        </p:nvCxnSpPr>
        <p:spPr>
          <a:xfrm flipV="1">
            <a:off x="10922462" y="7646182"/>
            <a:ext cx="3135281" cy="1011378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71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/>
      <p:bldP spid="13" grpId="1"/>
      <p:bldP spid="18" grpId="0"/>
      <p:bldP spid="18" grpId="1"/>
      <p:bldP spid="18" grpId="2"/>
      <p:bldP spid="19" grpId="0" animBg="1"/>
      <p:bldP spid="19" grpId="1" animBg="1"/>
      <p:bldP spid="26" grpId="0" animBg="1"/>
      <p:bldP spid="26" grpId="1" animBg="1"/>
      <p:bldP spid="29" grpId="0"/>
      <p:bldP spid="29" grpId="1"/>
      <p:bldP spid="38" grpId="0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51B0568-3C08-BA98-F39C-60B39616F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5550" y="1257300"/>
            <a:ext cx="3780000" cy="8400000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CECA26F-6304-1B19-513A-A4FAAEA6B59E}"/>
              </a:ext>
            </a:extLst>
          </p:cNvPr>
          <p:cNvSpPr/>
          <p:nvPr/>
        </p:nvSpPr>
        <p:spPr>
          <a:xfrm>
            <a:off x="1644350" y="1276661"/>
            <a:ext cx="3962400" cy="8361278"/>
          </a:xfrm>
          <a:custGeom>
            <a:avLst/>
            <a:gdLst>
              <a:gd name="connsiteX0" fmla="*/ 220579 w 3733800"/>
              <a:gd name="connsiteY0" fmla="*/ 124067 h 7696200"/>
              <a:gd name="connsiteX1" fmla="*/ 111461 w 3733800"/>
              <a:gd name="connsiteY1" fmla="*/ 233185 h 7696200"/>
              <a:gd name="connsiteX2" fmla="*/ 111461 w 3733800"/>
              <a:gd name="connsiteY2" fmla="*/ 7463015 h 7696200"/>
              <a:gd name="connsiteX3" fmla="*/ 220579 w 3733800"/>
              <a:gd name="connsiteY3" fmla="*/ 7572133 h 7696200"/>
              <a:gd name="connsiteX4" fmla="*/ 3513221 w 3733800"/>
              <a:gd name="connsiteY4" fmla="*/ 7572133 h 7696200"/>
              <a:gd name="connsiteX5" fmla="*/ 3622339 w 3733800"/>
              <a:gd name="connsiteY5" fmla="*/ 7463015 h 7696200"/>
              <a:gd name="connsiteX6" fmla="*/ 3622339 w 3733800"/>
              <a:gd name="connsiteY6" fmla="*/ 233185 h 7696200"/>
              <a:gd name="connsiteX7" fmla="*/ 3513221 w 3733800"/>
              <a:gd name="connsiteY7" fmla="*/ 124067 h 7696200"/>
              <a:gd name="connsiteX8" fmla="*/ 116047 w 3733800"/>
              <a:gd name="connsiteY8" fmla="*/ 0 h 7696200"/>
              <a:gd name="connsiteX9" fmla="*/ 3617753 w 3733800"/>
              <a:gd name="connsiteY9" fmla="*/ 0 h 7696200"/>
              <a:gd name="connsiteX10" fmla="*/ 3733800 w 3733800"/>
              <a:gd name="connsiteY10" fmla="*/ 116047 h 7696200"/>
              <a:gd name="connsiteX11" fmla="*/ 3733800 w 3733800"/>
              <a:gd name="connsiteY11" fmla="*/ 7580153 h 7696200"/>
              <a:gd name="connsiteX12" fmla="*/ 3617753 w 3733800"/>
              <a:gd name="connsiteY12" fmla="*/ 7696200 h 7696200"/>
              <a:gd name="connsiteX13" fmla="*/ 116047 w 3733800"/>
              <a:gd name="connsiteY13" fmla="*/ 7696200 h 7696200"/>
              <a:gd name="connsiteX14" fmla="*/ 0 w 3733800"/>
              <a:gd name="connsiteY14" fmla="*/ 7580153 h 7696200"/>
              <a:gd name="connsiteX15" fmla="*/ 0 w 3733800"/>
              <a:gd name="connsiteY15" fmla="*/ 116047 h 7696200"/>
              <a:gd name="connsiteX16" fmla="*/ 116047 w 3733800"/>
              <a:gd name="connsiteY16" fmla="*/ 0 h 769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33800" h="7696200">
                <a:moveTo>
                  <a:pt x="220579" y="124067"/>
                </a:moveTo>
                <a:cubicBezTo>
                  <a:pt x="160315" y="124067"/>
                  <a:pt x="111461" y="172921"/>
                  <a:pt x="111461" y="233185"/>
                </a:cubicBezTo>
                <a:lnTo>
                  <a:pt x="111461" y="7463015"/>
                </a:lnTo>
                <a:cubicBezTo>
                  <a:pt x="111461" y="7523279"/>
                  <a:pt x="160315" y="7572133"/>
                  <a:pt x="220579" y="7572133"/>
                </a:cubicBezTo>
                <a:lnTo>
                  <a:pt x="3513221" y="7572133"/>
                </a:lnTo>
                <a:cubicBezTo>
                  <a:pt x="3573485" y="7572133"/>
                  <a:pt x="3622339" y="7523279"/>
                  <a:pt x="3622339" y="7463015"/>
                </a:cubicBezTo>
                <a:lnTo>
                  <a:pt x="3622339" y="233185"/>
                </a:lnTo>
                <a:cubicBezTo>
                  <a:pt x="3622339" y="172921"/>
                  <a:pt x="3573485" y="124067"/>
                  <a:pt x="3513221" y="124067"/>
                </a:cubicBezTo>
                <a:close/>
                <a:moveTo>
                  <a:pt x="116047" y="0"/>
                </a:moveTo>
                <a:lnTo>
                  <a:pt x="3617753" y="0"/>
                </a:lnTo>
                <a:cubicBezTo>
                  <a:pt x="3681844" y="0"/>
                  <a:pt x="3733800" y="51956"/>
                  <a:pt x="3733800" y="116047"/>
                </a:cubicBezTo>
                <a:lnTo>
                  <a:pt x="3733800" y="7580153"/>
                </a:lnTo>
                <a:cubicBezTo>
                  <a:pt x="3733800" y="7644244"/>
                  <a:pt x="3681844" y="7696200"/>
                  <a:pt x="3617753" y="7696200"/>
                </a:cubicBezTo>
                <a:lnTo>
                  <a:pt x="116047" y="7696200"/>
                </a:lnTo>
                <a:cubicBezTo>
                  <a:pt x="51956" y="7696200"/>
                  <a:pt x="0" y="7644244"/>
                  <a:pt x="0" y="7580153"/>
                </a:cubicBezTo>
                <a:lnTo>
                  <a:pt x="0" y="116047"/>
                </a:lnTo>
                <a:cubicBezTo>
                  <a:pt x="0" y="51956"/>
                  <a:pt x="51956" y="0"/>
                  <a:pt x="1160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69D556-2784-9C39-A572-7E1F0D509E6F}"/>
              </a:ext>
            </a:extLst>
          </p:cNvPr>
          <p:cNvSpPr/>
          <p:nvPr/>
        </p:nvSpPr>
        <p:spPr>
          <a:xfrm>
            <a:off x="1813241" y="2324100"/>
            <a:ext cx="3624617" cy="18133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58B45-7189-5712-33E9-CB26CF2D7A0B}"/>
              </a:ext>
            </a:extLst>
          </p:cNvPr>
          <p:cNvSpPr txBox="1"/>
          <p:nvPr/>
        </p:nvSpPr>
        <p:spPr>
          <a:xfrm>
            <a:off x="7641030" y="2628900"/>
            <a:ext cx="300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2) 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어플리케이션  </a:t>
            </a:r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-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진료 대기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099096-B03E-8963-BD9F-68280F9A3099}"/>
              </a:ext>
            </a:extLst>
          </p:cNvPr>
          <p:cNvSpPr txBox="1"/>
          <p:nvPr/>
        </p:nvSpPr>
        <p:spPr>
          <a:xfrm>
            <a:off x="7620000" y="4043343"/>
            <a:ext cx="5727850" cy="21339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환자 정보 테이블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hos_patie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테이블에 저장된 값 검색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입력한 값과 저장된 값의 이름과 주민번호가 일치하는 경우만 반환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로그인 상태라면 해당 회원의 정보를 기본값으로 </a:t>
            </a:r>
            <a:r>
              <a:rPr lang="ko-KR" altLang="en-US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받아옴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hos_patie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테이블에 새로운 값 저장 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X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FB81FE-E876-4FA5-8300-BE7AF3882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0" y="3942933"/>
            <a:ext cx="3331775" cy="15191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F80852-9431-7C0F-B2FD-1031F38CA342}"/>
              </a:ext>
            </a:extLst>
          </p:cNvPr>
          <p:cNvSpPr txBox="1"/>
          <p:nvPr/>
        </p:nvSpPr>
        <p:spPr>
          <a:xfrm>
            <a:off x="7620000" y="6801411"/>
            <a:ext cx="2622834" cy="7489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사전 문진 테이블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초진 환자 전용 화면과 동일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C68541-F998-10E5-C649-CC3024F626FC}"/>
              </a:ext>
            </a:extLst>
          </p:cNvPr>
          <p:cNvSpPr/>
          <p:nvPr/>
        </p:nvSpPr>
        <p:spPr>
          <a:xfrm>
            <a:off x="13563600" y="3942933"/>
            <a:ext cx="3331775" cy="15191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2F6AF91-AFF0-EAC9-FDF4-8D261E3A8D62}"/>
              </a:ext>
            </a:extLst>
          </p:cNvPr>
          <p:cNvCxnSpPr>
            <a:cxnSpLocks/>
            <a:stCxn id="13" idx="1"/>
            <a:endCxn id="5" idx="3"/>
          </p:cNvCxnSpPr>
          <p:nvPr/>
        </p:nvCxnSpPr>
        <p:spPr>
          <a:xfrm rot="10800000">
            <a:off x="5437858" y="3230752"/>
            <a:ext cx="2182142" cy="1879550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8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82372F9-AC4E-4580-8650-1D175DD550D2}"/>
              </a:ext>
            </a:extLst>
          </p:cNvPr>
          <p:cNvSpPr/>
          <p:nvPr/>
        </p:nvSpPr>
        <p:spPr>
          <a:xfrm>
            <a:off x="11049000" y="7523420"/>
            <a:ext cx="178262" cy="13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30E2216-18A0-3277-9EF0-5774D342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50" y="1381804"/>
            <a:ext cx="3780000" cy="8160560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8249E93-4C30-B2F3-39BB-201ACE9499DD}"/>
              </a:ext>
            </a:extLst>
          </p:cNvPr>
          <p:cNvSpPr/>
          <p:nvPr/>
        </p:nvSpPr>
        <p:spPr>
          <a:xfrm>
            <a:off x="1644350" y="1281445"/>
            <a:ext cx="3962400" cy="8361278"/>
          </a:xfrm>
          <a:custGeom>
            <a:avLst/>
            <a:gdLst>
              <a:gd name="connsiteX0" fmla="*/ 220579 w 3733800"/>
              <a:gd name="connsiteY0" fmla="*/ 124067 h 7696200"/>
              <a:gd name="connsiteX1" fmla="*/ 111461 w 3733800"/>
              <a:gd name="connsiteY1" fmla="*/ 233185 h 7696200"/>
              <a:gd name="connsiteX2" fmla="*/ 111461 w 3733800"/>
              <a:gd name="connsiteY2" fmla="*/ 7463015 h 7696200"/>
              <a:gd name="connsiteX3" fmla="*/ 220579 w 3733800"/>
              <a:gd name="connsiteY3" fmla="*/ 7572133 h 7696200"/>
              <a:gd name="connsiteX4" fmla="*/ 3513221 w 3733800"/>
              <a:gd name="connsiteY4" fmla="*/ 7572133 h 7696200"/>
              <a:gd name="connsiteX5" fmla="*/ 3622339 w 3733800"/>
              <a:gd name="connsiteY5" fmla="*/ 7463015 h 7696200"/>
              <a:gd name="connsiteX6" fmla="*/ 3622339 w 3733800"/>
              <a:gd name="connsiteY6" fmla="*/ 233185 h 7696200"/>
              <a:gd name="connsiteX7" fmla="*/ 3513221 w 3733800"/>
              <a:gd name="connsiteY7" fmla="*/ 124067 h 7696200"/>
              <a:gd name="connsiteX8" fmla="*/ 116047 w 3733800"/>
              <a:gd name="connsiteY8" fmla="*/ 0 h 7696200"/>
              <a:gd name="connsiteX9" fmla="*/ 3617753 w 3733800"/>
              <a:gd name="connsiteY9" fmla="*/ 0 h 7696200"/>
              <a:gd name="connsiteX10" fmla="*/ 3733800 w 3733800"/>
              <a:gd name="connsiteY10" fmla="*/ 116047 h 7696200"/>
              <a:gd name="connsiteX11" fmla="*/ 3733800 w 3733800"/>
              <a:gd name="connsiteY11" fmla="*/ 7580153 h 7696200"/>
              <a:gd name="connsiteX12" fmla="*/ 3617753 w 3733800"/>
              <a:gd name="connsiteY12" fmla="*/ 7696200 h 7696200"/>
              <a:gd name="connsiteX13" fmla="*/ 116047 w 3733800"/>
              <a:gd name="connsiteY13" fmla="*/ 7696200 h 7696200"/>
              <a:gd name="connsiteX14" fmla="*/ 0 w 3733800"/>
              <a:gd name="connsiteY14" fmla="*/ 7580153 h 7696200"/>
              <a:gd name="connsiteX15" fmla="*/ 0 w 3733800"/>
              <a:gd name="connsiteY15" fmla="*/ 116047 h 7696200"/>
              <a:gd name="connsiteX16" fmla="*/ 116047 w 3733800"/>
              <a:gd name="connsiteY16" fmla="*/ 0 h 769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33800" h="7696200">
                <a:moveTo>
                  <a:pt x="220579" y="124067"/>
                </a:moveTo>
                <a:cubicBezTo>
                  <a:pt x="160315" y="124067"/>
                  <a:pt x="111461" y="172921"/>
                  <a:pt x="111461" y="233185"/>
                </a:cubicBezTo>
                <a:lnTo>
                  <a:pt x="111461" y="7463015"/>
                </a:lnTo>
                <a:cubicBezTo>
                  <a:pt x="111461" y="7523279"/>
                  <a:pt x="160315" y="7572133"/>
                  <a:pt x="220579" y="7572133"/>
                </a:cubicBezTo>
                <a:lnTo>
                  <a:pt x="3513221" y="7572133"/>
                </a:lnTo>
                <a:cubicBezTo>
                  <a:pt x="3573485" y="7572133"/>
                  <a:pt x="3622339" y="7523279"/>
                  <a:pt x="3622339" y="7463015"/>
                </a:cubicBezTo>
                <a:lnTo>
                  <a:pt x="3622339" y="233185"/>
                </a:lnTo>
                <a:cubicBezTo>
                  <a:pt x="3622339" y="172921"/>
                  <a:pt x="3573485" y="124067"/>
                  <a:pt x="3513221" y="124067"/>
                </a:cubicBezTo>
                <a:close/>
                <a:moveTo>
                  <a:pt x="116047" y="0"/>
                </a:moveTo>
                <a:lnTo>
                  <a:pt x="3617753" y="0"/>
                </a:lnTo>
                <a:cubicBezTo>
                  <a:pt x="3681844" y="0"/>
                  <a:pt x="3733800" y="51956"/>
                  <a:pt x="3733800" y="116047"/>
                </a:cubicBezTo>
                <a:lnTo>
                  <a:pt x="3733800" y="7580153"/>
                </a:lnTo>
                <a:cubicBezTo>
                  <a:pt x="3733800" y="7644244"/>
                  <a:pt x="3681844" y="7696200"/>
                  <a:pt x="3617753" y="7696200"/>
                </a:cubicBezTo>
                <a:lnTo>
                  <a:pt x="116047" y="7696200"/>
                </a:lnTo>
                <a:cubicBezTo>
                  <a:pt x="51956" y="7696200"/>
                  <a:pt x="0" y="7644244"/>
                  <a:pt x="0" y="7580153"/>
                </a:cubicBezTo>
                <a:lnTo>
                  <a:pt x="0" y="116047"/>
                </a:lnTo>
                <a:cubicBezTo>
                  <a:pt x="0" y="51956"/>
                  <a:pt x="51956" y="0"/>
                  <a:pt x="1160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C6FA2-DA8F-2A4F-6F2F-03EDD398A9FE}"/>
              </a:ext>
            </a:extLst>
          </p:cNvPr>
          <p:cNvSpPr txBox="1"/>
          <p:nvPr/>
        </p:nvSpPr>
        <p:spPr>
          <a:xfrm>
            <a:off x="7432639" y="2628900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2) 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어플리케이션  </a:t>
            </a:r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-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재진 환자 전용 화면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7F161E-AA25-2A69-34B0-B32D22CEC215}"/>
              </a:ext>
            </a:extLst>
          </p:cNvPr>
          <p:cNvSpPr/>
          <p:nvPr/>
        </p:nvSpPr>
        <p:spPr>
          <a:xfrm>
            <a:off x="1828800" y="2476500"/>
            <a:ext cx="1219200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6E6AF5-4BEE-108F-343A-8F142DA3B7FA}"/>
              </a:ext>
            </a:extLst>
          </p:cNvPr>
          <p:cNvSpPr/>
          <p:nvPr/>
        </p:nvSpPr>
        <p:spPr>
          <a:xfrm>
            <a:off x="1828800" y="2769632"/>
            <a:ext cx="1219200" cy="545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95A6BC-0D0B-746A-54E2-E45A08FE7812}"/>
              </a:ext>
            </a:extLst>
          </p:cNvPr>
          <p:cNvSpPr/>
          <p:nvPr/>
        </p:nvSpPr>
        <p:spPr>
          <a:xfrm>
            <a:off x="1844298" y="3443538"/>
            <a:ext cx="3565902" cy="13189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C92389-C48D-9269-AD06-C2842D6AC4A0}"/>
              </a:ext>
            </a:extLst>
          </p:cNvPr>
          <p:cNvSpPr/>
          <p:nvPr/>
        </p:nvSpPr>
        <p:spPr>
          <a:xfrm>
            <a:off x="4648200" y="2628900"/>
            <a:ext cx="762000" cy="308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70BA89-4021-4069-F335-9B1C4D5C0916}"/>
              </a:ext>
            </a:extLst>
          </p:cNvPr>
          <p:cNvSpPr/>
          <p:nvPr/>
        </p:nvSpPr>
        <p:spPr>
          <a:xfrm>
            <a:off x="1844298" y="8572500"/>
            <a:ext cx="3565902" cy="447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B1C31-1EAB-95F8-52CC-F2140B0D84D6}"/>
              </a:ext>
            </a:extLst>
          </p:cNvPr>
          <p:cNvSpPr txBox="1"/>
          <p:nvPr/>
        </p:nvSpPr>
        <p:spPr>
          <a:xfrm>
            <a:off x="7620000" y="5879756"/>
            <a:ext cx="2622834" cy="7489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새로고침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클릭 시 진료 대기 정보 갱신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35E88C-A285-8035-1060-4F604D054061}"/>
              </a:ext>
            </a:extLst>
          </p:cNvPr>
          <p:cNvSpPr txBox="1"/>
          <p:nvPr/>
        </p:nvSpPr>
        <p:spPr>
          <a:xfrm>
            <a:off x="7620000" y="7024537"/>
            <a:ext cx="6394699" cy="10259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접수 취소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Async Storage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저장한 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recInfo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제거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hos_rec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테이블에서 해당 컬럼 삭제 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Wingdings" panose="05000000000000000000" pitchFamily="2" charset="2"/>
              </a:rPr>
              <a:t>직원 전용 웹 페이지에 실시간 반영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E2362-C49B-0303-5019-0E991C55A36D}"/>
              </a:ext>
            </a:extLst>
          </p:cNvPr>
          <p:cNvSpPr txBox="1"/>
          <p:nvPr/>
        </p:nvSpPr>
        <p:spPr>
          <a:xfrm>
            <a:off x="7620000" y="3349980"/>
            <a:ext cx="6372578" cy="21339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진료 대기 정보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이전 화면에서 작성한 내용을 토대로 화면 구성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Async Storage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의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‘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recInfo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저장된 값을 </a:t>
            </a:r>
            <a:r>
              <a:rPr lang="ko-KR" altLang="en-US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받아옴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620713" indent="-263525">
              <a:buAutoNum type="arabicParenR"/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문진을 작성한 환자의 이름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620713" indent="-263525">
              <a:buAutoNum type="arabicParenR"/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현재 대기 순번 표기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620713" indent="-263525">
              <a:buAutoNum type="arabicParenR"/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선택한 진료과의 이름과 해당 과의 대기 인원 수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예상 대기 시간 출력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5C046E-E438-4AA3-CDE1-0184B5B77A98}"/>
              </a:ext>
            </a:extLst>
          </p:cNvPr>
          <p:cNvSpPr/>
          <p:nvPr/>
        </p:nvSpPr>
        <p:spPr>
          <a:xfrm>
            <a:off x="1235158" y="2438400"/>
            <a:ext cx="304800" cy="304800"/>
          </a:xfrm>
          <a:prstGeom prst="rect">
            <a:avLst/>
          </a:prstGeom>
          <a:solidFill>
            <a:srgbClr val="275791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</a:t>
            </a:r>
            <a:endParaRPr lang="ko-KR" altLang="en-US" sz="1400" spc="-1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B55DDB-AA0C-54C0-BDDE-1BD4990D6630}"/>
              </a:ext>
            </a:extLst>
          </p:cNvPr>
          <p:cNvSpPr/>
          <p:nvPr/>
        </p:nvSpPr>
        <p:spPr>
          <a:xfrm>
            <a:off x="1235158" y="2769632"/>
            <a:ext cx="304800" cy="304800"/>
          </a:xfrm>
          <a:prstGeom prst="rect">
            <a:avLst/>
          </a:prstGeom>
          <a:solidFill>
            <a:srgbClr val="275791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endParaRPr lang="ko-KR" altLang="en-US" sz="1400" spc="-1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140B5E-50BA-A60C-1CB7-44FB5D7C5AAE}"/>
              </a:ext>
            </a:extLst>
          </p:cNvPr>
          <p:cNvSpPr/>
          <p:nvPr/>
        </p:nvSpPr>
        <p:spPr>
          <a:xfrm>
            <a:off x="1235158" y="3443538"/>
            <a:ext cx="304800" cy="304800"/>
          </a:xfrm>
          <a:prstGeom prst="rect">
            <a:avLst/>
          </a:prstGeom>
          <a:solidFill>
            <a:srgbClr val="275791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</a:t>
            </a:r>
            <a:endParaRPr lang="ko-KR" altLang="en-US" sz="1400" spc="-100" dirty="0">
              <a:solidFill>
                <a:schemeClr val="bg1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AE68F12-7B54-4ED3-9180-01AE01FF4CCF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rot="10800000">
            <a:off x="5410200" y="2783238"/>
            <a:ext cx="2209800" cy="3470980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96942CF-AB2B-4290-8EA0-93B3A28BC46C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rot="10800000" flipV="1">
            <a:off x="5410200" y="7537497"/>
            <a:ext cx="2209800" cy="125876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249C7E6-7ADB-4DF2-A55F-266B9A9CD449}"/>
              </a:ext>
            </a:extLst>
          </p:cNvPr>
          <p:cNvCxnSpPr>
            <a:cxnSpLocks/>
            <a:stCxn id="13" idx="1"/>
            <a:endCxn id="6" idx="3"/>
          </p:cNvCxnSpPr>
          <p:nvPr/>
        </p:nvCxnSpPr>
        <p:spPr>
          <a:xfrm rot="10800000">
            <a:off x="5410200" y="4103019"/>
            <a:ext cx="2209800" cy="313920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60000">
                  <a:schemeClr val="accent5"/>
                </a:gs>
                <a:gs pos="75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D970647-BDC4-49E7-9FBE-77EB78E2C2B0}"/>
              </a:ext>
            </a:extLst>
          </p:cNvPr>
          <p:cNvSpPr/>
          <p:nvPr/>
        </p:nvSpPr>
        <p:spPr>
          <a:xfrm>
            <a:off x="12420600" y="4914900"/>
            <a:ext cx="4583132" cy="1981199"/>
          </a:xfrm>
          <a:prstGeom prst="roundRect">
            <a:avLst>
              <a:gd name="adj" fmla="val 36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C04C7-B0B4-4130-B2EA-F10C8680FF3A}"/>
              </a:ext>
            </a:extLst>
          </p:cNvPr>
          <p:cNvSpPr txBox="1"/>
          <p:nvPr/>
        </p:nvSpPr>
        <p:spPr>
          <a:xfrm>
            <a:off x="12465397" y="4997558"/>
            <a:ext cx="4493538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removeData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async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sz="1400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try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await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 err="1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AsyncStorage</a:t>
            </a:r>
            <a:r>
              <a:rPr lang="en-US" altLang="ko-KR" sz="1400" b="0" dirty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removeItem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400" b="0" dirty="0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console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log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`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sz="1400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key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 삭제되었습니다</a:t>
            </a:r>
            <a:r>
              <a:rPr lang="en-US" altLang="ko-KR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.`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}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catch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sz="1400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400" b="0" dirty="0" err="1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console</a:t>
            </a:r>
            <a:r>
              <a:rPr lang="en-US" altLang="ko-KR" sz="1400" b="0" dirty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데이터 삭제 실패</a:t>
            </a:r>
            <a:r>
              <a:rPr lang="en-US" altLang="ko-KR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:'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}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B6B79B66-F8B1-420A-A6FB-0666112B494C}"/>
              </a:ext>
            </a:extLst>
          </p:cNvPr>
          <p:cNvCxnSpPr>
            <a:cxnSpLocks/>
            <a:stCxn id="27" idx="3"/>
            <a:endCxn id="26" idx="2"/>
          </p:cNvCxnSpPr>
          <p:nvPr/>
        </p:nvCxnSpPr>
        <p:spPr>
          <a:xfrm flipV="1">
            <a:off x="11227262" y="6896099"/>
            <a:ext cx="3484904" cy="694661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0" grpId="0" animBg="1"/>
      <p:bldP spid="11" grpId="0"/>
      <p:bldP spid="11" grpId="1"/>
      <p:bldP spid="12" grpId="0"/>
      <p:bldP spid="13" grpId="0"/>
      <p:bldP spid="13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26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EDA6E0-A61D-9104-D949-3422BAA429C8}"/>
              </a:ext>
            </a:extLst>
          </p:cNvPr>
          <p:cNvSpPr txBox="1"/>
          <p:nvPr/>
        </p:nvSpPr>
        <p:spPr>
          <a:xfrm>
            <a:off x="8046591" y="262890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1.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첫 방문한 환자의 경우</a:t>
            </a:r>
          </a:p>
        </p:txBody>
      </p:sp>
      <p:pic>
        <p:nvPicPr>
          <p:cNvPr id="2" name="team3app1_1">
            <a:hlinkClick r:id="" action="ppaction://media"/>
            <a:extLst>
              <a:ext uri="{FF2B5EF4-FFF2-40B4-BE49-F238E27FC236}">
                <a16:creationId xmlns:a16="http://schemas.microsoft.com/office/drawing/2014/main" id="{E1791800-C384-4081-AA5A-9FB2BE7F2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4000" y="3041100"/>
            <a:ext cx="1024000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EDA6E0-A61D-9104-D949-3422BAA429C8}"/>
              </a:ext>
            </a:extLst>
          </p:cNvPr>
          <p:cNvSpPr txBox="1"/>
          <p:nvPr/>
        </p:nvSpPr>
        <p:spPr>
          <a:xfrm>
            <a:off x="7439053" y="2628900"/>
            <a:ext cx="340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2.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재방문 환자</a:t>
            </a:r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(+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홈페이지 회원</a:t>
            </a:r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의 경우</a:t>
            </a:r>
          </a:p>
        </p:txBody>
      </p:sp>
      <p:pic>
        <p:nvPicPr>
          <p:cNvPr id="2" name="team3app2_1">
            <a:hlinkClick r:id="" action="ppaction://media"/>
            <a:extLst>
              <a:ext uri="{FF2B5EF4-FFF2-40B4-BE49-F238E27FC236}">
                <a16:creationId xmlns:a16="http://schemas.microsoft.com/office/drawing/2014/main" id="{AE9AAE14-8875-48D3-BBE6-DAD00783C4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4000" y="3041100"/>
            <a:ext cx="1024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잘린 위쪽 모서리 21">
            <a:extLst>
              <a:ext uri="{FF2B5EF4-FFF2-40B4-BE49-F238E27FC236}">
                <a16:creationId xmlns:a16="http://schemas.microsoft.com/office/drawing/2014/main" id="{550A2BD8-BD3D-4FB4-84BD-7426E8EC2D53}"/>
              </a:ext>
            </a:extLst>
          </p:cNvPr>
          <p:cNvSpPr/>
          <p:nvPr/>
        </p:nvSpPr>
        <p:spPr>
          <a:xfrm rot="5400000">
            <a:off x="7175442" y="3885259"/>
            <a:ext cx="3937117" cy="4320000"/>
          </a:xfrm>
          <a:prstGeom prst="snip2SameRect">
            <a:avLst>
              <a:gd name="adj1" fmla="val 3893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6B2E5-C6EB-4956-AAE8-A965BF87D466}"/>
              </a:ext>
            </a:extLst>
          </p:cNvPr>
          <p:cNvSpPr txBox="1"/>
          <p:nvPr/>
        </p:nvSpPr>
        <p:spPr>
          <a:xfrm>
            <a:off x="7378132" y="5142672"/>
            <a:ext cx="3531736" cy="1805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라즈베리파이에</a:t>
            </a: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대한 정보</a:t>
            </a:r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부족</a:t>
            </a:r>
            <a:endParaRPr lang="en-US" altLang="ko-KR"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85750" indent="-285750" rtl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잦은 </a:t>
            </a:r>
            <a:r>
              <a:rPr lang="ko-KR" altLang="en-US" spc="-100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라즈베리파이와</a:t>
            </a:r>
            <a:endParaRPr lang="en-US" altLang="ko-KR"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74638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React Native</a:t>
            </a: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오류로 인한 시간 부족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비콘</a:t>
            </a: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접속 시 어플 대신 웹으로 접속됨</a:t>
            </a:r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B976E640-BF72-4444-AE76-595ECA3D908C}"/>
              </a:ext>
            </a:extLst>
          </p:cNvPr>
          <p:cNvSpPr/>
          <p:nvPr/>
        </p:nvSpPr>
        <p:spPr>
          <a:xfrm flipV="1">
            <a:off x="6984000" y="3492683"/>
            <a:ext cx="4320000" cy="584926"/>
          </a:xfrm>
          <a:prstGeom prst="snip1Rect">
            <a:avLst>
              <a:gd name="adj" fmla="val 2921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861C2-EF48-4E48-A7A4-FF35FC6687F9}"/>
              </a:ext>
            </a:extLst>
          </p:cNvPr>
          <p:cNvSpPr txBox="1"/>
          <p:nvPr/>
        </p:nvSpPr>
        <p:spPr>
          <a:xfrm>
            <a:off x="8657329" y="36018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아쉬운 점</a:t>
            </a:r>
          </a:p>
        </p:txBody>
      </p:sp>
      <p:sp>
        <p:nvSpPr>
          <p:cNvPr id="23" name="사각형: 잘린 위쪽 모서리 22">
            <a:extLst>
              <a:ext uri="{FF2B5EF4-FFF2-40B4-BE49-F238E27FC236}">
                <a16:creationId xmlns:a16="http://schemas.microsoft.com/office/drawing/2014/main" id="{FA1CC596-CF47-453F-8F00-B7EDB8A04265}"/>
              </a:ext>
            </a:extLst>
          </p:cNvPr>
          <p:cNvSpPr/>
          <p:nvPr/>
        </p:nvSpPr>
        <p:spPr>
          <a:xfrm rot="5400000">
            <a:off x="11820640" y="3885261"/>
            <a:ext cx="3937117" cy="4320000"/>
          </a:xfrm>
          <a:prstGeom prst="snip2SameRect">
            <a:avLst>
              <a:gd name="adj1" fmla="val 3893"/>
              <a:gd name="adj2" fmla="val 0"/>
            </a:avLst>
          </a:prstGeom>
          <a:solidFill>
            <a:srgbClr val="F1F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B5EFD743-14F0-42D3-AC1C-BD8B4BFA7866}"/>
              </a:ext>
            </a:extLst>
          </p:cNvPr>
          <p:cNvSpPr/>
          <p:nvPr/>
        </p:nvSpPr>
        <p:spPr>
          <a:xfrm flipV="1">
            <a:off x="11629198" y="3492683"/>
            <a:ext cx="4320000" cy="584926"/>
          </a:xfrm>
          <a:prstGeom prst="snip1Rect">
            <a:avLst>
              <a:gd name="adj" fmla="val 29212"/>
            </a:avLst>
          </a:prstGeom>
          <a:solidFill>
            <a:srgbClr val="6D94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FA1D9E-BD62-4013-991F-5A2266A1A574}"/>
              </a:ext>
            </a:extLst>
          </p:cNvPr>
          <p:cNvSpPr txBox="1"/>
          <p:nvPr/>
        </p:nvSpPr>
        <p:spPr>
          <a:xfrm>
            <a:off x="12978719" y="3601864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추후 추가할 기능</a:t>
            </a:r>
          </a:p>
        </p:txBody>
      </p:sp>
      <p:sp>
        <p:nvSpPr>
          <p:cNvPr id="20" name="사각형: 잘린 위쪽 모서리 19">
            <a:extLst>
              <a:ext uri="{FF2B5EF4-FFF2-40B4-BE49-F238E27FC236}">
                <a16:creationId xmlns:a16="http://schemas.microsoft.com/office/drawing/2014/main" id="{C926C76B-0490-47BA-A7A3-44696B74EFA6}"/>
              </a:ext>
            </a:extLst>
          </p:cNvPr>
          <p:cNvSpPr/>
          <p:nvPr/>
        </p:nvSpPr>
        <p:spPr>
          <a:xfrm rot="5400000">
            <a:off x="2530243" y="3885260"/>
            <a:ext cx="3937117" cy="4319998"/>
          </a:xfrm>
          <a:prstGeom prst="snip2SameRect">
            <a:avLst>
              <a:gd name="adj1" fmla="val 3893"/>
              <a:gd name="adj2" fmla="val 0"/>
            </a:avLst>
          </a:prstGeom>
          <a:solidFill>
            <a:srgbClr val="F1F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D56727DE-C1BA-4E62-A98D-19C6C7D98A6F}"/>
              </a:ext>
            </a:extLst>
          </p:cNvPr>
          <p:cNvSpPr/>
          <p:nvPr/>
        </p:nvSpPr>
        <p:spPr>
          <a:xfrm flipV="1">
            <a:off x="2338802" y="3492683"/>
            <a:ext cx="4320000" cy="584926"/>
          </a:xfrm>
          <a:prstGeom prst="snip1Rect">
            <a:avLst>
              <a:gd name="adj" fmla="val 29212"/>
            </a:avLst>
          </a:prstGeom>
          <a:solidFill>
            <a:srgbClr val="2757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3E022-F935-45EA-877A-24746F708C4F}"/>
              </a:ext>
            </a:extLst>
          </p:cNvPr>
          <p:cNvSpPr txBox="1"/>
          <p:nvPr/>
        </p:nvSpPr>
        <p:spPr>
          <a:xfrm>
            <a:off x="2893234" y="5308872"/>
            <a:ext cx="3211135" cy="1472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팀원 간의 원활한 의사소통</a:t>
            </a:r>
            <a:endParaRPr lang="en-US" altLang="ko-KR"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어플과 병원 웹 사이트 간의 연동</a:t>
            </a: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pc="-100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라즈베리파이에</a:t>
            </a: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대한 이해도</a:t>
            </a:r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상승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75C73-D467-4908-8F4C-13AE4647DAE4}"/>
              </a:ext>
            </a:extLst>
          </p:cNvPr>
          <p:cNvSpPr txBox="1"/>
          <p:nvPr/>
        </p:nvSpPr>
        <p:spPr>
          <a:xfrm>
            <a:off x="4054513" y="3601864"/>
            <a:ext cx="78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잘된 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73122-D622-44A0-A35A-F1D5AAE3134E}"/>
              </a:ext>
            </a:extLst>
          </p:cNvPr>
          <p:cNvSpPr txBox="1"/>
          <p:nvPr/>
        </p:nvSpPr>
        <p:spPr>
          <a:xfrm>
            <a:off x="12068214" y="5411466"/>
            <a:ext cx="3397084" cy="12675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어플 내에서 회원가입</a:t>
            </a:r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</a:t>
            </a:r>
          </a:p>
          <a:p>
            <a:pPr marL="274638">
              <a:lnSpc>
                <a:spcPct val="120000"/>
              </a:lnSpc>
              <a:spcAft>
                <a:spcPts val="1600"/>
              </a:spcAft>
            </a:pP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아이디</a:t>
            </a:r>
            <a:r>
              <a:rPr lang="en-US" altLang="ko-KR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·</a:t>
            </a: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비밀번호 찾기 기능 추가</a:t>
            </a:r>
            <a:endParaRPr lang="en-US" altLang="ko-KR"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ko-KR" altLang="en-US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마이페이지에서 회원정보 수정 추가</a:t>
            </a:r>
            <a:endParaRPr lang="en-US" altLang="ko-KR"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180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7391400"/>
            <a:ext cx="18516600" cy="289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00" y="7696200"/>
            <a:ext cx="1917700" cy="191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8902700"/>
            <a:ext cx="149225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1498600"/>
            <a:ext cx="156464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12061" y="2857500"/>
            <a:ext cx="14063878" cy="299364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9600" spc="6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감사합니다</a:t>
            </a:r>
            <a:r>
              <a:rPr lang="en-US" altLang="ko-KR" sz="9600" spc="6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.</a:t>
            </a:r>
            <a:endParaRPr lang="ko-KR" sz="9600" b="0" i="0" u="none" strike="noStrike" spc="600" dirty="0">
              <a:solidFill>
                <a:srgbClr val="3048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64700" y="1028700"/>
            <a:ext cx="7289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800" b="0" i="0" u="none" strike="noStrike" dirty="0">
                <a:solidFill>
                  <a:srgbClr val="BBBDBF"/>
                </a:solidFill>
                <a:latin typeface="Prompt Bold"/>
              </a:rPr>
              <a:t>  </a:t>
            </a:r>
            <a:r>
              <a:rPr lang="en-US" altLang="ko-KR" spc="-100" dirty="0">
                <a:solidFill>
                  <a:srgbClr val="BBBDBF"/>
                </a:solidFill>
                <a:latin typeface="Prompt-Light"/>
              </a:rPr>
              <a:t>|  </a:t>
            </a:r>
            <a:r>
              <a:rPr lang="en-US" sz="1800" b="0" i="0" u="none" strike="noStrike" dirty="0">
                <a:solidFill>
                  <a:srgbClr val="BBBDBF"/>
                </a:solidFill>
                <a:latin typeface="Prompt Bold"/>
              </a:rPr>
              <a:t>2024.09.27.</a:t>
            </a:r>
            <a:r>
              <a:rPr lang="en-US" sz="1800" b="0" i="0" u="none" strike="noStrike" spc="-100" dirty="0">
                <a:solidFill>
                  <a:srgbClr val="BBBDBF"/>
                </a:solidFill>
                <a:latin typeface="Prompt-Light"/>
              </a:rPr>
              <a:t>  |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0800" y="1054100"/>
            <a:ext cx="48514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2009"/>
              </a:lnSpc>
            </a:pPr>
            <a:r>
              <a:rPr lang="en-US" altLang="ko-KR" sz="1600" spc="-100" dirty="0">
                <a:solidFill>
                  <a:srgbClr val="BBBDBF"/>
                </a:solidFill>
                <a:latin typeface="Prompt-Light"/>
              </a:rPr>
              <a:t>  </a:t>
            </a:r>
            <a:r>
              <a:rPr lang="en-US" sz="1700" spc="100" dirty="0">
                <a:solidFill>
                  <a:srgbClr val="BBBDBF"/>
                </a:solidFill>
                <a:latin typeface="Chakra Petch SemiBold"/>
              </a:rPr>
              <a:t>SECOND TEAM PROJECT </a:t>
            </a:r>
            <a:endParaRPr lang="en-US" sz="1700" b="0" i="0" u="none" strike="noStrike" spc="100" dirty="0">
              <a:solidFill>
                <a:srgbClr val="BBBDBF"/>
              </a:solidFill>
              <a:latin typeface="Chakra Petch Semi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645150" y="5372100"/>
            <a:ext cx="69977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spc="600" dirty="0" err="1">
                <a:solidFill>
                  <a:srgbClr val="6D94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Medium" panose="02000003000000020004" pitchFamily="2" charset="-127"/>
              </a:rPr>
              <a:t>비콘</a:t>
            </a:r>
            <a:r>
              <a:rPr lang="en-US" altLang="ko-KR" sz="2400" b="0" i="0" u="none" strike="noStrike" spc="600" dirty="0">
                <a:solidFill>
                  <a:srgbClr val="6D94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Medium" panose="02000003000000020004" pitchFamily="2" charset="-127"/>
              </a:rPr>
              <a:t>(Beacon)</a:t>
            </a:r>
            <a:r>
              <a:rPr lang="ko-KR" altLang="en-US" sz="2400" b="0" i="0" u="none" strike="noStrike" spc="600" dirty="0">
                <a:solidFill>
                  <a:srgbClr val="6D94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Medium" panose="02000003000000020004" pitchFamily="2" charset="-127"/>
              </a:rPr>
              <a:t>을 통한 대기 접수 서비스</a:t>
            </a:r>
            <a:endParaRPr lang="ko-KR" sz="2400" b="0" i="0" u="none" strike="noStrike" spc="600" dirty="0">
              <a:solidFill>
                <a:srgbClr val="6D94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Medium" panose="02000003000000020004" pitchFamily="2" charset="-127"/>
              <a:ea typeface="Pretendard Variable Medium" panose="02000003000000020004" pitchFamily="2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3C211C-EE13-4197-933F-A65C54105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583940"/>
            <a:ext cx="8915400" cy="16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0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D013E25-3FEA-40EB-9326-9D56DC74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3441700"/>
            <a:ext cx="5092700" cy="1244600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5AFD482-C18B-44E5-B1DB-CC28EFA5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5143500"/>
            <a:ext cx="5092700" cy="1244600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8464D416-D2A5-4F66-A418-0C9AC82B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6870700"/>
            <a:ext cx="5092700" cy="124460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9203FBD-B6EF-471E-85C4-92F54EA3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3441700"/>
            <a:ext cx="5092700" cy="124460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B8554832-3A5F-405A-B588-FD861898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5143500"/>
            <a:ext cx="5092700" cy="1244600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D4B65005-A884-4D83-8907-F56D1F07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6870700"/>
            <a:ext cx="5092700" cy="1244600"/>
          </a:xfrm>
          <a:prstGeom prst="rect">
            <a:avLst/>
          </a:prstGeom>
        </p:spPr>
      </p:pic>
      <p:sp>
        <p:nvSpPr>
          <p:cNvPr id="11" name="TextBox 17">
            <a:extLst>
              <a:ext uri="{FF2B5EF4-FFF2-40B4-BE49-F238E27FC236}">
                <a16:creationId xmlns:a16="http://schemas.microsoft.com/office/drawing/2014/main" id="{46C5603C-F740-4043-9757-9427F0809C2D}"/>
              </a:ext>
            </a:extLst>
          </p:cNvPr>
          <p:cNvSpPr txBox="1"/>
          <p:nvPr/>
        </p:nvSpPr>
        <p:spPr>
          <a:xfrm>
            <a:off x="11303000" y="7213600"/>
            <a:ext cx="3949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자체 평가</a:t>
            </a:r>
            <a:endParaRPr lang="ko-KR" sz="32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F7F627CF-BBC0-422E-BA31-148CAE3D12F6}"/>
              </a:ext>
            </a:extLst>
          </p:cNvPr>
          <p:cNvSpPr txBox="1"/>
          <p:nvPr/>
        </p:nvSpPr>
        <p:spPr>
          <a:xfrm>
            <a:off x="2120900" y="3390900"/>
            <a:ext cx="1803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200" b="0" i="0" u="none" strike="noStrike" dirty="0">
                <a:solidFill>
                  <a:srgbClr val="6D94A7"/>
                </a:solidFill>
                <a:latin typeface="Pretendard Variable SemiBold" panose="02000003000000020004" pitchFamily="2" charset="-127"/>
              </a:rPr>
              <a:t>01.</a:t>
            </a: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3F5224FA-A657-4B48-91AA-5899EDD95820}"/>
              </a:ext>
            </a:extLst>
          </p:cNvPr>
          <p:cNvSpPr txBox="1"/>
          <p:nvPr/>
        </p:nvSpPr>
        <p:spPr>
          <a:xfrm>
            <a:off x="4165600" y="3784600"/>
            <a:ext cx="3949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프로젝트 개요</a:t>
            </a:r>
            <a:endParaRPr lang="ko-KR" sz="32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4ED409F6-A3C4-4EDF-823C-E22A58565540}"/>
              </a:ext>
            </a:extLst>
          </p:cNvPr>
          <p:cNvSpPr txBox="1"/>
          <p:nvPr/>
        </p:nvSpPr>
        <p:spPr>
          <a:xfrm>
            <a:off x="2120900" y="5092700"/>
            <a:ext cx="1803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200" b="0" i="0" u="none" strike="noStrike" dirty="0">
                <a:solidFill>
                  <a:srgbClr val="6D94A7"/>
                </a:solidFill>
                <a:latin typeface="Pretendard Variable SemiBold" panose="02000003000000020004" pitchFamily="2" charset="-127"/>
              </a:rPr>
              <a:t>03.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09CDC58F-B16D-44C9-89DE-6011B5A382D8}"/>
              </a:ext>
            </a:extLst>
          </p:cNvPr>
          <p:cNvSpPr txBox="1"/>
          <p:nvPr/>
        </p:nvSpPr>
        <p:spPr>
          <a:xfrm>
            <a:off x="4165600" y="5486400"/>
            <a:ext cx="3949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팀 구성 및 역할</a:t>
            </a:r>
            <a:endParaRPr lang="ko-KR" sz="32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C6B4FDA4-E034-4162-89A4-9E66DDE941E2}"/>
              </a:ext>
            </a:extLst>
          </p:cNvPr>
          <p:cNvSpPr txBox="1"/>
          <p:nvPr/>
        </p:nvSpPr>
        <p:spPr>
          <a:xfrm>
            <a:off x="2120900" y="6819900"/>
            <a:ext cx="1803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200" b="0" i="0" u="none" strike="noStrike" dirty="0">
                <a:solidFill>
                  <a:srgbClr val="6D94A7"/>
                </a:solidFill>
                <a:latin typeface="Pretendard Variable SemiBold" panose="02000003000000020004" pitchFamily="2" charset="-127"/>
              </a:rPr>
              <a:t>05.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8B25BF83-D023-4599-B147-C47E4226EEA4}"/>
              </a:ext>
            </a:extLst>
          </p:cNvPr>
          <p:cNvSpPr txBox="1"/>
          <p:nvPr/>
        </p:nvSpPr>
        <p:spPr>
          <a:xfrm>
            <a:off x="4165600" y="7213600"/>
            <a:ext cx="3949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동영상 시연</a:t>
            </a:r>
            <a:endParaRPr lang="ko-KR" sz="32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14E33199-F2A3-4DC5-9C10-28888BEFAF7D}"/>
              </a:ext>
            </a:extLst>
          </p:cNvPr>
          <p:cNvSpPr txBox="1"/>
          <p:nvPr/>
        </p:nvSpPr>
        <p:spPr>
          <a:xfrm>
            <a:off x="9245600" y="3390900"/>
            <a:ext cx="1803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200" b="0" i="0" u="none" strike="noStrike" dirty="0">
                <a:solidFill>
                  <a:srgbClr val="6D94A7"/>
                </a:solidFill>
                <a:latin typeface="Pretendard Variable SemiBold" panose="02000003000000020004" pitchFamily="2" charset="-127"/>
              </a:rPr>
              <a:t>02.</a:t>
            </a:r>
          </a:p>
        </p:txBody>
      </p:sp>
      <p:sp>
        <p:nvSpPr>
          <p:cNvPr id="20" name="TextBox 33">
            <a:extLst>
              <a:ext uri="{FF2B5EF4-FFF2-40B4-BE49-F238E27FC236}">
                <a16:creationId xmlns:a16="http://schemas.microsoft.com/office/drawing/2014/main" id="{932E81C2-7A78-4177-BA9D-56F0E6504278}"/>
              </a:ext>
            </a:extLst>
          </p:cNvPr>
          <p:cNvSpPr txBox="1"/>
          <p:nvPr/>
        </p:nvSpPr>
        <p:spPr>
          <a:xfrm>
            <a:off x="11303000" y="3784600"/>
            <a:ext cx="3949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프로젝트 수행절차</a:t>
            </a:r>
            <a:endParaRPr lang="ko-KR" sz="32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21" name="TextBox 35">
            <a:extLst>
              <a:ext uri="{FF2B5EF4-FFF2-40B4-BE49-F238E27FC236}">
                <a16:creationId xmlns:a16="http://schemas.microsoft.com/office/drawing/2014/main" id="{A5F7A1DC-1B54-43FC-AF99-474F1E67A9F2}"/>
              </a:ext>
            </a:extLst>
          </p:cNvPr>
          <p:cNvSpPr txBox="1"/>
          <p:nvPr/>
        </p:nvSpPr>
        <p:spPr>
          <a:xfrm>
            <a:off x="9245600" y="5092700"/>
            <a:ext cx="1803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200" b="0" i="0" u="none" strike="noStrike" dirty="0">
                <a:solidFill>
                  <a:srgbClr val="6D94A7"/>
                </a:solidFill>
                <a:latin typeface="Pretendard Variable SemiBold" panose="02000003000000020004" pitchFamily="2" charset="-127"/>
              </a:rPr>
              <a:t>04.</a:t>
            </a: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BDF9163C-CD9D-4E82-BA80-BA9F58235B5B}"/>
              </a:ext>
            </a:extLst>
          </p:cNvPr>
          <p:cNvSpPr txBox="1"/>
          <p:nvPr/>
        </p:nvSpPr>
        <p:spPr>
          <a:xfrm>
            <a:off x="11303000" y="5486400"/>
            <a:ext cx="39497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2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프로젝트 수행 결과</a:t>
            </a:r>
            <a:endParaRPr lang="ko-KR" sz="32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23" name="TextBox 38">
            <a:extLst>
              <a:ext uri="{FF2B5EF4-FFF2-40B4-BE49-F238E27FC236}">
                <a16:creationId xmlns:a16="http://schemas.microsoft.com/office/drawing/2014/main" id="{6D9FCE9D-6248-49C7-BD7F-3B5AC512E09E}"/>
              </a:ext>
            </a:extLst>
          </p:cNvPr>
          <p:cNvSpPr txBox="1"/>
          <p:nvPr/>
        </p:nvSpPr>
        <p:spPr>
          <a:xfrm>
            <a:off x="9245600" y="6819900"/>
            <a:ext cx="18034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7200" b="0" i="0" u="none" strike="noStrike" dirty="0">
                <a:solidFill>
                  <a:srgbClr val="6D94A7"/>
                </a:solidFill>
                <a:latin typeface="Pretendard Variable SemiBold" panose="02000003000000020004" pitchFamily="2" charset="-127"/>
              </a:rPr>
              <a:t>06.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A2A88C75-AF9D-4DA8-9D97-42188A456108}"/>
              </a:ext>
            </a:extLst>
          </p:cNvPr>
          <p:cNvSpPr txBox="1"/>
          <p:nvPr/>
        </p:nvSpPr>
        <p:spPr>
          <a:xfrm>
            <a:off x="3784600" y="1562100"/>
            <a:ext cx="107061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400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목차</a:t>
            </a:r>
            <a:endParaRPr lang="ko-KR" sz="5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83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그룹 71">
            <a:extLst>
              <a:ext uri="{FF2B5EF4-FFF2-40B4-BE49-F238E27FC236}">
                <a16:creationId xmlns:a16="http://schemas.microsoft.com/office/drawing/2014/main" id="{458FE3D6-D353-4643-9733-B84FDB368858}"/>
              </a:ext>
            </a:extLst>
          </p:cNvPr>
          <p:cNvGrpSpPr/>
          <p:nvPr/>
        </p:nvGrpSpPr>
        <p:grpSpPr>
          <a:xfrm>
            <a:off x="5410200" y="2748964"/>
            <a:ext cx="10506021" cy="6625595"/>
            <a:chOff x="5425359" y="2785105"/>
            <a:chExt cx="10506021" cy="6625595"/>
          </a:xfrm>
        </p:grpSpPr>
        <p:sp>
          <p:nvSpPr>
            <p:cNvPr id="71" name="Block Arc 52">
              <a:extLst>
                <a:ext uri="{FF2B5EF4-FFF2-40B4-BE49-F238E27FC236}">
                  <a16:creationId xmlns:a16="http://schemas.microsoft.com/office/drawing/2014/main" id="{B81DB8A8-8031-4CC3-B66D-B6B0E5D41B8C}"/>
                </a:ext>
              </a:extLst>
            </p:cNvPr>
            <p:cNvSpPr/>
            <p:nvPr/>
          </p:nvSpPr>
          <p:spPr>
            <a:xfrm>
              <a:off x="6781800" y="3089905"/>
              <a:ext cx="5628323" cy="6320795"/>
            </a:xfrm>
            <a:prstGeom prst="blockArc">
              <a:avLst>
                <a:gd name="adj1" fmla="val 18816148"/>
                <a:gd name="adj2" fmla="val 2054575"/>
                <a:gd name="adj3" fmla="val 1301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8" name="Block Arc 52">
              <a:extLst>
                <a:ext uri="{FF2B5EF4-FFF2-40B4-BE49-F238E27FC236}">
                  <a16:creationId xmlns:a16="http://schemas.microsoft.com/office/drawing/2014/main" id="{1D0F1615-28E2-4F81-87C8-AC357F371DC6}"/>
                </a:ext>
              </a:extLst>
            </p:cNvPr>
            <p:cNvSpPr/>
            <p:nvPr/>
          </p:nvSpPr>
          <p:spPr>
            <a:xfrm>
              <a:off x="6617185" y="4151871"/>
              <a:ext cx="4050815" cy="4115829"/>
            </a:xfrm>
            <a:prstGeom prst="blockArc">
              <a:avLst>
                <a:gd name="adj1" fmla="val 18816148"/>
                <a:gd name="adj2" fmla="val 2003009"/>
                <a:gd name="adj3" fmla="val 151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Group 357">
              <a:extLst>
                <a:ext uri="{FF2B5EF4-FFF2-40B4-BE49-F238E27FC236}">
                  <a16:creationId xmlns:a16="http://schemas.microsoft.com/office/drawing/2014/main" id="{BB8AD4C7-C239-4615-BFBA-E2244CF90CD6}"/>
                </a:ext>
              </a:extLst>
            </p:cNvPr>
            <p:cNvGrpSpPr/>
            <p:nvPr/>
          </p:nvGrpSpPr>
          <p:grpSpPr>
            <a:xfrm flipH="1">
              <a:off x="15164961" y="4970178"/>
              <a:ext cx="766419" cy="3108555"/>
              <a:chOff x="371197" y="191082"/>
              <a:chExt cx="1644283" cy="6669130"/>
            </a:xfrm>
          </p:grpSpPr>
          <p:sp>
            <p:nvSpPr>
              <p:cNvPr id="58" name="Graphic 2">
                <a:extLst>
                  <a:ext uri="{FF2B5EF4-FFF2-40B4-BE49-F238E27FC236}">
                    <a16:creationId xmlns:a16="http://schemas.microsoft.com/office/drawing/2014/main" id="{5EB1E2DF-3FF7-4D19-B557-9260D327FB90}"/>
                  </a:ext>
                </a:extLst>
              </p:cNvPr>
              <p:cNvSpPr/>
              <p:nvPr/>
            </p:nvSpPr>
            <p:spPr>
              <a:xfrm>
                <a:off x="721337" y="6411669"/>
                <a:ext cx="1015424" cy="448543"/>
              </a:xfrm>
              <a:custGeom>
                <a:avLst/>
                <a:gdLst>
                  <a:gd name="connsiteX0" fmla="*/ 1013999 w 1015424"/>
                  <a:gd name="connsiteY0" fmla="*/ 287514 h 448543"/>
                  <a:gd name="connsiteX1" fmla="*/ 952890 w 1015424"/>
                  <a:gd name="connsiteY1" fmla="*/ 235386 h 448543"/>
                  <a:gd name="connsiteX2" fmla="*/ 775186 w 1015424"/>
                  <a:gd name="connsiteY2" fmla="*/ 176543 h 448543"/>
                  <a:gd name="connsiteX3" fmla="*/ 759489 w 1015424"/>
                  <a:gd name="connsiteY3" fmla="*/ 214736 h 448543"/>
                  <a:gd name="connsiteX4" fmla="*/ 742449 w 1015424"/>
                  <a:gd name="connsiteY4" fmla="*/ 226824 h 448543"/>
                  <a:gd name="connsiteX5" fmla="*/ 742701 w 1015424"/>
                  <a:gd name="connsiteY5" fmla="*/ 207517 h 448543"/>
                  <a:gd name="connsiteX6" fmla="*/ 718022 w 1015424"/>
                  <a:gd name="connsiteY6" fmla="*/ 146828 h 448543"/>
                  <a:gd name="connsiteX7" fmla="*/ 701906 w 1015424"/>
                  <a:gd name="connsiteY7" fmla="*/ 181747 h 448543"/>
                  <a:gd name="connsiteX8" fmla="*/ 680920 w 1015424"/>
                  <a:gd name="connsiteY8" fmla="*/ 190394 h 448543"/>
                  <a:gd name="connsiteX9" fmla="*/ 688979 w 1015424"/>
                  <a:gd name="connsiteY9" fmla="*/ 169156 h 448543"/>
                  <a:gd name="connsiteX10" fmla="*/ 699052 w 1015424"/>
                  <a:gd name="connsiteY10" fmla="*/ 133565 h 448543"/>
                  <a:gd name="connsiteX11" fmla="*/ 649274 w 1015424"/>
                  <a:gd name="connsiteY11" fmla="*/ 107040 h 448543"/>
                  <a:gd name="connsiteX12" fmla="*/ 626526 w 1015424"/>
                  <a:gd name="connsiteY12" fmla="*/ 148843 h 448543"/>
                  <a:gd name="connsiteX13" fmla="*/ 610913 w 1015424"/>
                  <a:gd name="connsiteY13" fmla="*/ 154047 h 448543"/>
                  <a:gd name="connsiteX14" fmla="*/ 612424 w 1015424"/>
                  <a:gd name="connsiteY14" fmla="*/ 139693 h 448543"/>
                  <a:gd name="connsiteX15" fmla="*/ 591859 w 1015424"/>
                  <a:gd name="connsiteY15" fmla="*/ 73044 h 448543"/>
                  <a:gd name="connsiteX16" fmla="*/ 565501 w 1015424"/>
                  <a:gd name="connsiteY16" fmla="*/ 110146 h 448543"/>
                  <a:gd name="connsiteX17" fmla="*/ 542669 w 1015424"/>
                  <a:gd name="connsiteY17" fmla="*/ 118372 h 448543"/>
                  <a:gd name="connsiteX18" fmla="*/ 552826 w 1015424"/>
                  <a:gd name="connsiteY18" fmla="*/ 97218 h 448543"/>
                  <a:gd name="connsiteX19" fmla="*/ 557946 w 1015424"/>
                  <a:gd name="connsiteY19" fmla="*/ 46350 h 448543"/>
                  <a:gd name="connsiteX20" fmla="*/ 530665 w 1015424"/>
                  <a:gd name="connsiteY20" fmla="*/ 32920 h 448543"/>
                  <a:gd name="connsiteX21" fmla="*/ 506155 w 1015424"/>
                  <a:gd name="connsiteY21" fmla="*/ 69434 h 448543"/>
                  <a:gd name="connsiteX22" fmla="*/ 477447 w 1015424"/>
                  <a:gd name="connsiteY22" fmla="*/ 81521 h 448543"/>
                  <a:gd name="connsiteX23" fmla="*/ 495578 w 1015424"/>
                  <a:gd name="connsiteY23" fmla="*/ 50212 h 448543"/>
                  <a:gd name="connsiteX24" fmla="*/ 497760 w 1015424"/>
                  <a:gd name="connsiteY24" fmla="*/ 7066 h 448543"/>
                  <a:gd name="connsiteX25" fmla="*/ 457804 w 1015424"/>
                  <a:gd name="connsiteY25" fmla="*/ 14117 h 448543"/>
                  <a:gd name="connsiteX26" fmla="*/ 431783 w 1015424"/>
                  <a:gd name="connsiteY26" fmla="*/ 47945 h 448543"/>
                  <a:gd name="connsiteX27" fmla="*/ 322155 w 1015424"/>
                  <a:gd name="connsiteY27" fmla="*/ 111321 h 448543"/>
                  <a:gd name="connsiteX28" fmla="*/ 140339 w 1015424"/>
                  <a:gd name="connsiteY28" fmla="*/ 97974 h 448543"/>
                  <a:gd name="connsiteX29" fmla="*/ 99879 w 1015424"/>
                  <a:gd name="connsiteY29" fmla="*/ 53821 h 448543"/>
                  <a:gd name="connsiteX30" fmla="*/ 99879 w 1015424"/>
                  <a:gd name="connsiteY30" fmla="*/ 53821 h 448543"/>
                  <a:gd name="connsiteX31" fmla="*/ 56313 w 1015424"/>
                  <a:gd name="connsiteY31" fmla="*/ 76905 h 448543"/>
                  <a:gd name="connsiteX32" fmla="*/ 828 w 1015424"/>
                  <a:gd name="connsiteY32" fmla="*/ 367509 h 448543"/>
                  <a:gd name="connsiteX33" fmla="*/ 95346 w 1015424"/>
                  <a:gd name="connsiteY33" fmla="*/ 431725 h 448543"/>
                  <a:gd name="connsiteX34" fmla="*/ 183401 w 1015424"/>
                  <a:gd name="connsiteY34" fmla="*/ 415860 h 448543"/>
                  <a:gd name="connsiteX35" fmla="*/ 382845 w 1015424"/>
                  <a:gd name="connsiteY35" fmla="*/ 431557 h 448543"/>
                  <a:gd name="connsiteX36" fmla="*/ 785847 w 1015424"/>
                  <a:gd name="connsiteY36" fmla="*/ 434914 h 448543"/>
                  <a:gd name="connsiteX37" fmla="*/ 974127 w 1015424"/>
                  <a:gd name="connsiteY37" fmla="*/ 371622 h 448543"/>
                  <a:gd name="connsiteX38" fmla="*/ 1013999 w 1015424"/>
                  <a:gd name="connsiteY38" fmla="*/ 287514 h 44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015424" h="448543">
                    <a:moveTo>
                      <a:pt x="1013999" y="287514"/>
                    </a:moveTo>
                    <a:cubicBezTo>
                      <a:pt x="1007955" y="254357"/>
                      <a:pt x="981346" y="242437"/>
                      <a:pt x="952890" y="235386"/>
                    </a:cubicBezTo>
                    <a:cubicBezTo>
                      <a:pt x="891277" y="220109"/>
                      <a:pt x="837135" y="200130"/>
                      <a:pt x="775186" y="176543"/>
                    </a:cubicBezTo>
                    <a:cubicBezTo>
                      <a:pt x="772668" y="193835"/>
                      <a:pt x="767967" y="202985"/>
                      <a:pt x="759489" y="214736"/>
                    </a:cubicBezTo>
                    <a:cubicBezTo>
                      <a:pt x="755208" y="220696"/>
                      <a:pt x="751095" y="233707"/>
                      <a:pt x="742449" y="226824"/>
                    </a:cubicBezTo>
                    <a:cubicBezTo>
                      <a:pt x="733887" y="219941"/>
                      <a:pt x="739931" y="214233"/>
                      <a:pt x="742701" y="207517"/>
                    </a:cubicBezTo>
                    <a:cubicBezTo>
                      <a:pt x="761000" y="163952"/>
                      <a:pt x="764610" y="165043"/>
                      <a:pt x="718022" y="146828"/>
                    </a:cubicBezTo>
                    <a:cubicBezTo>
                      <a:pt x="712902" y="158579"/>
                      <a:pt x="711307" y="166638"/>
                      <a:pt x="701906" y="181747"/>
                    </a:cubicBezTo>
                    <a:cubicBezTo>
                      <a:pt x="697709" y="188463"/>
                      <a:pt x="690657" y="198956"/>
                      <a:pt x="680920" y="190394"/>
                    </a:cubicBezTo>
                    <a:cubicBezTo>
                      <a:pt x="672358" y="182923"/>
                      <a:pt x="685369" y="174948"/>
                      <a:pt x="688979" y="169156"/>
                    </a:cubicBezTo>
                    <a:cubicBezTo>
                      <a:pt x="698548" y="153711"/>
                      <a:pt x="700563" y="145569"/>
                      <a:pt x="699052" y="133565"/>
                    </a:cubicBezTo>
                    <a:cubicBezTo>
                      <a:pt x="683271" y="124080"/>
                      <a:pt x="671687" y="118120"/>
                      <a:pt x="649274" y="107040"/>
                    </a:cubicBezTo>
                    <a:cubicBezTo>
                      <a:pt x="642391" y="122904"/>
                      <a:pt x="638278" y="138098"/>
                      <a:pt x="626526" y="148843"/>
                    </a:cubicBezTo>
                    <a:cubicBezTo>
                      <a:pt x="622581" y="152452"/>
                      <a:pt x="617377" y="157656"/>
                      <a:pt x="610913" y="154047"/>
                    </a:cubicBezTo>
                    <a:cubicBezTo>
                      <a:pt x="604114" y="150269"/>
                      <a:pt x="610410" y="142967"/>
                      <a:pt x="612424" y="139693"/>
                    </a:cubicBezTo>
                    <a:cubicBezTo>
                      <a:pt x="639705" y="96295"/>
                      <a:pt x="642391" y="98981"/>
                      <a:pt x="591859" y="73044"/>
                    </a:cubicBezTo>
                    <a:cubicBezTo>
                      <a:pt x="583632" y="87397"/>
                      <a:pt x="577505" y="99737"/>
                      <a:pt x="565501" y="110146"/>
                    </a:cubicBezTo>
                    <a:cubicBezTo>
                      <a:pt x="560632" y="114427"/>
                      <a:pt x="548713" y="123241"/>
                      <a:pt x="542669" y="118372"/>
                    </a:cubicBezTo>
                    <a:cubicBezTo>
                      <a:pt x="533771" y="111237"/>
                      <a:pt x="548293" y="103094"/>
                      <a:pt x="552826" y="97218"/>
                    </a:cubicBezTo>
                    <a:cubicBezTo>
                      <a:pt x="579939" y="61208"/>
                      <a:pt x="582541" y="61711"/>
                      <a:pt x="557946" y="46350"/>
                    </a:cubicBezTo>
                    <a:cubicBezTo>
                      <a:pt x="552742" y="43160"/>
                      <a:pt x="538220" y="31325"/>
                      <a:pt x="530665" y="32920"/>
                    </a:cubicBezTo>
                    <a:cubicBezTo>
                      <a:pt x="522859" y="48533"/>
                      <a:pt x="518158" y="55584"/>
                      <a:pt x="506155" y="69434"/>
                    </a:cubicBezTo>
                    <a:cubicBezTo>
                      <a:pt x="499020" y="77660"/>
                      <a:pt x="487939" y="93189"/>
                      <a:pt x="477447" y="81521"/>
                    </a:cubicBezTo>
                    <a:cubicBezTo>
                      <a:pt x="467626" y="70525"/>
                      <a:pt x="490290" y="58606"/>
                      <a:pt x="495578" y="50212"/>
                    </a:cubicBezTo>
                    <a:cubicBezTo>
                      <a:pt x="512366" y="23938"/>
                      <a:pt x="520257" y="22427"/>
                      <a:pt x="497760" y="7066"/>
                    </a:cubicBezTo>
                    <a:cubicBezTo>
                      <a:pt x="482147" y="-3595"/>
                      <a:pt x="472326" y="-2923"/>
                      <a:pt x="457804" y="14117"/>
                    </a:cubicBezTo>
                    <a:cubicBezTo>
                      <a:pt x="448571" y="24945"/>
                      <a:pt x="443031" y="39215"/>
                      <a:pt x="431783" y="47945"/>
                    </a:cubicBezTo>
                    <a:cubicBezTo>
                      <a:pt x="397031" y="72372"/>
                      <a:pt x="365721" y="95624"/>
                      <a:pt x="322155" y="111321"/>
                    </a:cubicBezTo>
                    <a:cubicBezTo>
                      <a:pt x="257856" y="131551"/>
                      <a:pt x="213787" y="140952"/>
                      <a:pt x="140339" y="97974"/>
                    </a:cubicBezTo>
                    <a:cubicBezTo>
                      <a:pt x="122039" y="88992"/>
                      <a:pt x="114653" y="74471"/>
                      <a:pt x="99879" y="53821"/>
                    </a:cubicBezTo>
                    <a:cubicBezTo>
                      <a:pt x="99879" y="53821"/>
                      <a:pt x="99879" y="53821"/>
                      <a:pt x="99879" y="53821"/>
                    </a:cubicBezTo>
                    <a:cubicBezTo>
                      <a:pt x="72850" y="37788"/>
                      <a:pt x="64708" y="59613"/>
                      <a:pt x="56313" y="76905"/>
                    </a:cubicBezTo>
                    <a:cubicBezTo>
                      <a:pt x="11657" y="168737"/>
                      <a:pt x="-3956" y="266444"/>
                      <a:pt x="828" y="367509"/>
                    </a:cubicBezTo>
                    <a:cubicBezTo>
                      <a:pt x="3263" y="420225"/>
                      <a:pt x="44142" y="447925"/>
                      <a:pt x="95346" y="431725"/>
                    </a:cubicBezTo>
                    <a:cubicBezTo>
                      <a:pt x="121032" y="423582"/>
                      <a:pt x="157127" y="416783"/>
                      <a:pt x="183401" y="415860"/>
                    </a:cubicBezTo>
                    <a:cubicBezTo>
                      <a:pt x="253743" y="413510"/>
                      <a:pt x="313174" y="422491"/>
                      <a:pt x="382845" y="431557"/>
                    </a:cubicBezTo>
                    <a:cubicBezTo>
                      <a:pt x="517067" y="448932"/>
                      <a:pt x="651289" y="457495"/>
                      <a:pt x="785847" y="434914"/>
                    </a:cubicBezTo>
                    <a:cubicBezTo>
                      <a:pt x="851993" y="423750"/>
                      <a:pt x="917635" y="410739"/>
                      <a:pt x="974127" y="371622"/>
                    </a:cubicBezTo>
                    <a:cubicBezTo>
                      <a:pt x="1003087" y="351477"/>
                      <a:pt x="1020714" y="324280"/>
                      <a:pt x="1013999" y="287514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59" name="Graphic 2">
                <a:extLst>
                  <a:ext uri="{FF2B5EF4-FFF2-40B4-BE49-F238E27FC236}">
                    <a16:creationId xmlns:a16="http://schemas.microsoft.com/office/drawing/2014/main" id="{FDC18FC6-52CB-40C5-8696-4FDD62923D56}"/>
                  </a:ext>
                </a:extLst>
              </p:cNvPr>
              <p:cNvSpPr/>
              <p:nvPr/>
            </p:nvSpPr>
            <p:spPr>
              <a:xfrm>
                <a:off x="669366" y="191166"/>
                <a:ext cx="1010870" cy="1151138"/>
              </a:xfrm>
              <a:custGeom>
                <a:avLst/>
                <a:gdLst>
                  <a:gd name="connsiteX0" fmla="*/ 980937 w 1010870"/>
                  <a:gd name="connsiteY0" fmla="*/ 191858 h 1151138"/>
                  <a:gd name="connsiteX1" fmla="*/ 905642 w 1010870"/>
                  <a:gd name="connsiteY1" fmla="*/ 182792 h 1151138"/>
                  <a:gd name="connsiteX2" fmla="*/ 831774 w 1010870"/>
                  <a:gd name="connsiteY2" fmla="*/ 128566 h 1151138"/>
                  <a:gd name="connsiteX3" fmla="*/ 400484 w 1010870"/>
                  <a:gd name="connsiteY3" fmla="*/ 8446 h 1151138"/>
                  <a:gd name="connsiteX4" fmla="*/ 140853 w 1010870"/>
                  <a:gd name="connsiteY4" fmla="*/ 229044 h 1151138"/>
                  <a:gd name="connsiteX5" fmla="*/ 133383 w 1010870"/>
                  <a:gd name="connsiteY5" fmla="*/ 434700 h 1151138"/>
                  <a:gd name="connsiteX6" fmla="*/ 121967 w 1010870"/>
                  <a:gd name="connsiteY6" fmla="*/ 705914 h 1151138"/>
                  <a:gd name="connsiteX7" fmla="*/ 0 w 1010870"/>
                  <a:gd name="connsiteY7" fmla="*/ 886555 h 1151138"/>
                  <a:gd name="connsiteX8" fmla="*/ 340969 w 1010870"/>
                  <a:gd name="connsiteY8" fmla="*/ 1151138 h 1151138"/>
                  <a:gd name="connsiteX9" fmla="*/ 403673 w 1010870"/>
                  <a:gd name="connsiteY9" fmla="*/ 969909 h 1151138"/>
                  <a:gd name="connsiteX10" fmla="*/ 511874 w 1010870"/>
                  <a:gd name="connsiteY10" fmla="*/ 889158 h 1151138"/>
                  <a:gd name="connsiteX11" fmla="*/ 511874 w 1010870"/>
                  <a:gd name="connsiteY11" fmla="*/ 889158 h 1151138"/>
                  <a:gd name="connsiteX12" fmla="*/ 511874 w 1010870"/>
                  <a:gd name="connsiteY12" fmla="*/ 889158 h 1151138"/>
                  <a:gd name="connsiteX13" fmla="*/ 593633 w 1010870"/>
                  <a:gd name="connsiteY13" fmla="*/ 941873 h 1151138"/>
                  <a:gd name="connsiteX14" fmla="*/ 676063 w 1010870"/>
                  <a:gd name="connsiteY14" fmla="*/ 905442 h 1151138"/>
                  <a:gd name="connsiteX15" fmla="*/ 715935 w 1010870"/>
                  <a:gd name="connsiteY15" fmla="*/ 839548 h 1151138"/>
                  <a:gd name="connsiteX16" fmla="*/ 754884 w 1010870"/>
                  <a:gd name="connsiteY16" fmla="*/ 792457 h 1151138"/>
                  <a:gd name="connsiteX17" fmla="*/ 792825 w 1010870"/>
                  <a:gd name="connsiteY17" fmla="*/ 747465 h 1151138"/>
                  <a:gd name="connsiteX18" fmla="*/ 828500 w 1010870"/>
                  <a:gd name="connsiteY18" fmla="*/ 683418 h 1151138"/>
                  <a:gd name="connsiteX19" fmla="*/ 844617 w 1010870"/>
                  <a:gd name="connsiteY19" fmla="*/ 564053 h 1151138"/>
                  <a:gd name="connsiteX20" fmla="*/ 862161 w 1010870"/>
                  <a:gd name="connsiteY20" fmla="*/ 513101 h 1151138"/>
                  <a:gd name="connsiteX21" fmla="*/ 867869 w 1010870"/>
                  <a:gd name="connsiteY21" fmla="*/ 399864 h 1151138"/>
                  <a:gd name="connsiteX22" fmla="*/ 867869 w 1010870"/>
                  <a:gd name="connsiteY22" fmla="*/ 399864 h 1151138"/>
                  <a:gd name="connsiteX23" fmla="*/ 973551 w 1010870"/>
                  <a:gd name="connsiteY23" fmla="*/ 323310 h 1151138"/>
                  <a:gd name="connsiteX24" fmla="*/ 909000 w 1010870"/>
                  <a:gd name="connsiteY24" fmla="*/ 326416 h 1151138"/>
                  <a:gd name="connsiteX25" fmla="*/ 1010149 w 1010870"/>
                  <a:gd name="connsiteY25" fmla="*/ 219726 h 1151138"/>
                  <a:gd name="connsiteX26" fmla="*/ 980937 w 1010870"/>
                  <a:gd name="connsiteY26" fmla="*/ 191858 h 115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10870" h="1151138">
                    <a:moveTo>
                      <a:pt x="980937" y="191858"/>
                    </a:moveTo>
                    <a:cubicBezTo>
                      <a:pt x="953405" y="201931"/>
                      <a:pt x="929314" y="195299"/>
                      <a:pt x="905642" y="182792"/>
                    </a:cubicBezTo>
                    <a:cubicBezTo>
                      <a:pt x="878445" y="168354"/>
                      <a:pt x="855865" y="147453"/>
                      <a:pt x="831774" y="128566"/>
                    </a:cubicBezTo>
                    <a:cubicBezTo>
                      <a:pt x="704771" y="28760"/>
                      <a:pt x="560895" y="-21101"/>
                      <a:pt x="400484" y="8446"/>
                    </a:cubicBezTo>
                    <a:cubicBezTo>
                      <a:pt x="275915" y="31362"/>
                      <a:pt x="177116" y="97088"/>
                      <a:pt x="140853" y="229044"/>
                    </a:cubicBezTo>
                    <a:cubicBezTo>
                      <a:pt x="122302" y="296700"/>
                      <a:pt x="128430" y="365868"/>
                      <a:pt x="133383" y="434700"/>
                    </a:cubicBezTo>
                    <a:cubicBezTo>
                      <a:pt x="139930" y="525608"/>
                      <a:pt x="141945" y="616181"/>
                      <a:pt x="121967" y="705914"/>
                    </a:cubicBezTo>
                    <a:cubicBezTo>
                      <a:pt x="82514" y="766939"/>
                      <a:pt x="49106" y="831994"/>
                      <a:pt x="0" y="886555"/>
                    </a:cubicBezTo>
                    <a:cubicBezTo>
                      <a:pt x="21909" y="904519"/>
                      <a:pt x="255014" y="1073325"/>
                      <a:pt x="340969" y="1151138"/>
                    </a:cubicBezTo>
                    <a:cubicBezTo>
                      <a:pt x="355323" y="1088518"/>
                      <a:pt x="376560" y="1027577"/>
                      <a:pt x="403673" y="969909"/>
                    </a:cubicBezTo>
                    <a:cubicBezTo>
                      <a:pt x="439013" y="894866"/>
                      <a:pt x="449002" y="876986"/>
                      <a:pt x="511874" y="889158"/>
                    </a:cubicBezTo>
                    <a:cubicBezTo>
                      <a:pt x="511874" y="889158"/>
                      <a:pt x="511874" y="889158"/>
                      <a:pt x="511874" y="889158"/>
                    </a:cubicBezTo>
                    <a:cubicBezTo>
                      <a:pt x="511874" y="889158"/>
                      <a:pt x="511874" y="889158"/>
                      <a:pt x="511874" y="889158"/>
                    </a:cubicBezTo>
                    <a:cubicBezTo>
                      <a:pt x="519512" y="890920"/>
                      <a:pt x="565176" y="926511"/>
                      <a:pt x="593633" y="941873"/>
                    </a:cubicBezTo>
                    <a:cubicBezTo>
                      <a:pt x="630902" y="962103"/>
                      <a:pt x="666326" y="946238"/>
                      <a:pt x="676063" y="905442"/>
                    </a:cubicBezTo>
                    <a:cubicBezTo>
                      <a:pt x="682526" y="878497"/>
                      <a:pt x="697888" y="859359"/>
                      <a:pt x="715935" y="839548"/>
                    </a:cubicBezTo>
                    <a:cubicBezTo>
                      <a:pt x="729533" y="824607"/>
                      <a:pt x="757066" y="817892"/>
                      <a:pt x="754884" y="792457"/>
                    </a:cubicBezTo>
                    <a:cubicBezTo>
                      <a:pt x="752365" y="762490"/>
                      <a:pt x="765628" y="752669"/>
                      <a:pt x="792825" y="747465"/>
                    </a:cubicBezTo>
                    <a:cubicBezTo>
                      <a:pt x="836894" y="738987"/>
                      <a:pt x="839916" y="726815"/>
                      <a:pt x="828500" y="683418"/>
                    </a:cubicBezTo>
                    <a:cubicBezTo>
                      <a:pt x="817840" y="642874"/>
                      <a:pt x="808018" y="600064"/>
                      <a:pt x="844617" y="564053"/>
                    </a:cubicBezTo>
                    <a:cubicBezTo>
                      <a:pt x="858215" y="550707"/>
                      <a:pt x="861237" y="532743"/>
                      <a:pt x="862161" y="513101"/>
                    </a:cubicBezTo>
                    <a:cubicBezTo>
                      <a:pt x="863923" y="475327"/>
                      <a:pt x="853515" y="436882"/>
                      <a:pt x="867869" y="399864"/>
                    </a:cubicBezTo>
                    <a:cubicBezTo>
                      <a:pt x="867869" y="399864"/>
                      <a:pt x="867869" y="399864"/>
                      <a:pt x="867869" y="399864"/>
                    </a:cubicBezTo>
                    <a:cubicBezTo>
                      <a:pt x="932923" y="396842"/>
                      <a:pt x="967423" y="371828"/>
                      <a:pt x="973551" y="323310"/>
                    </a:cubicBezTo>
                    <a:cubicBezTo>
                      <a:pt x="952985" y="321043"/>
                      <a:pt x="933259" y="342868"/>
                      <a:pt x="909000" y="326416"/>
                    </a:cubicBezTo>
                    <a:cubicBezTo>
                      <a:pt x="975649" y="301149"/>
                      <a:pt x="1003937" y="270679"/>
                      <a:pt x="1010149" y="219726"/>
                    </a:cubicBezTo>
                    <a:cubicBezTo>
                      <a:pt x="1013591" y="192613"/>
                      <a:pt x="1004861" y="183128"/>
                      <a:pt x="980937" y="191858"/>
                    </a:cubicBezTo>
                    <a:close/>
                  </a:path>
                </a:pathLst>
              </a:custGeom>
              <a:solidFill>
                <a:srgbClr val="F9BDA8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0" name="Graphic 2">
                <a:extLst>
                  <a:ext uri="{FF2B5EF4-FFF2-40B4-BE49-F238E27FC236}">
                    <a16:creationId xmlns:a16="http://schemas.microsoft.com/office/drawing/2014/main" id="{71FA89E5-26ED-49AA-A2B5-AE4DF8923483}"/>
                  </a:ext>
                </a:extLst>
              </p:cNvPr>
              <p:cNvSpPr/>
              <p:nvPr/>
            </p:nvSpPr>
            <p:spPr>
              <a:xfrm>
                <a:off x="821216" y="6308016"/>
                <a:ext cx="331903" cy="231858"/>
              </a:xfrm>
              <a:custGeom>
                <a:avLst/>
                <a:gdLst>
                  <a:gd name="connsiteX0" fmla="*/ 331904 w 331903"/>
                  <a:gd name="connsiteY0" fmla="*/ 151430 h 231858"/>
                  <a:gd name="connsiteX1" fmla="*/ 222276 w 331903"/>
                  <a:gd name="connsiteY1" fmla="*/ 214806 h 231858"/>
                  <a:gd name="connsiteX2" fmla="*/ 40460 w 331903"/>
                  <a:gd name="connsiteY2" fmla="*/ 201459 h 231858"/>
                  <a:gd name="connsiteX3" fmla="*/ 0 w 331903"/>
                  <a:gd name="connsiteY3" fmla="*/ 157306 h 231858"/>
                  <a:gd name="connsiteX4" fmla="*/ 17376 w 331903"/>
                  <a:gd name="connsiteY4" fmla="*/ 103584 h 231858"/>
                  <a:gd name="connsiteX5" fmla="*/ 15697 w 331903"/>
                  <a:gd name="connsiteY5" fmla="*/ 0 h 231858"/>
                  <a:gd name="connsiteX6" fmla="*/ 275411 w 331903"/>
                  <a:gd name="connsiteY6" fmla="*/ 11752 h 231858"/>
                  <a:gd name="connsiteX7" fmla="*/ 313269 w 331903"/>
                  <a:gd name="connsiteY7" fmla="*/ 5288 h 231858"/>
                  <a:gd name="connsiteX8" fmla="*/ 331904 w 331903"/>
                  <a:gd name="connsiteY8" fmla="*/ 151430 h 231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1903" h="231858">
                    <a:moveTo>
                      <a:pt x="331904" y="151430"/>
                    </a:moveTo>
                    <a:cubicBezTo>
                      <a:pt x="297152" y="175857"/>
                      <a:pt x="265842" y="199109"/>
                      <a:pt x="222276" y="214806"/>
                    </a:cubicBezTo>
                    <a:cubicBezTo>
                      <a:pt x="157977" y="235036"/>
                      <a:pt x="113908" y="244437"/>
                      <a:pt x="40460" y="201459"/>
                    </a:cubicBezTo>
                    <a:cubicBezTo>
                      <a:pt x="22160" y="192477"/>
                      <a:pt x="14774" y="177956"/>
                      <a:pt x="0" y="157306"/>
                    </a:cubicBezTo>
                    <a:cubicBezTo>
                      <a:pt x="16956" y="139091"/>
                      <a:pt x="15949" y="124653"/>
                      <a:pt x="17376" y="103584"/>
                    </a:cubicBezTo>
                    <a:cubicBezTo>
                      <a:pt x="19558" y="71938"/>
                      <a:pt x="14522" y="31646"/>
                      <a:pt x="15697" y="0"/>
                    </a:cubicBezTo>
                    <a:cubicBezTo>
                      <a:pt x="101905" y="11836"/>
                      <a:pt x="188532" y="13766"/>
                      <a:pt x="275411" y="11752"/>
                    </a:cubicBezTo>
                    <a:cubicBezTo>
                      <a:pt x="288422" y="11416"/>
                      <a:pt x="301601" y="12759"/>
                      <a:pt x="313269" y="5288"/>
                    </a:cubicBezTo>
                    <a:cubicBezTo>
                      <a:pt x="313269" y="54730"/>
                      <a:pt x="310667" y="104591"/>
                      <a:pt x="331904" y="151430"/>
                    </a:cubicBezTo>
                    <a:close/>
                  </a:path>
                </a:pathLst>
              </a:custGeom>
              <a:solidFill>
                <a:srgbClr val="5B5B5B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1" name="Graphic 2">
                <a:extLst>
                  <a:ext uri="{FF2B5EF4-FFF2-40B4-BE49-F238E27FC236}">
                    <a16:creationId xmlns:a16="http://schemas.microsoft.com/office/drawing/2014/main" id="{80120992-35E3-49B5-A9E4-7526F98E9CBA}"/>
                  </a:ext>
                </a:extLst>
              </p:cNvPr>
              <p:cNvSpPr/>
              <p:nvPr/>
            </p:nvSpPr>
            <p:spPr>
              <a:xfrm>
                <a:off x="633536" y="2997309"/>
                <a:ext cx="744461" cy="3329395"/>
              </a:xfrm>
              <a:custGeom>
                <a:avLst/>
                <a:gdLst>
                  <a:gd name="connsiteX0" fmla="*/ 700980 w 744461"/>
                  <a:gd name="connsiteY0" fmla="*/ 1678219 h 3329395"/>
                  <a:gd name="connsiteX1" fmla="*/ 727841 w 744461"/>
                  <a:gd name="connsiteY1" fmla="*/ 1156860 h 3329395"/>
                  <a:gd name="connsiteX2" fmla="*/ 744462 w 744461"/>
                  <a:gd name="connsiteY2" fmla="*/ 701058 h 3329395"/>
                  <a:gd name="connsiteX3" fmla="*/ 744462 w 744461"/>
                  <a:gd name="connsiteY3" fmla="*/ 701058 h 3329395"/>
                  <a:gd name="connsiteX4" fmla="*/ 710717 w 744461"/>
                  <a:gd name="connsiteY4" fmla="*/ 1828 h 3329395"/>
                  <a:gd name="connsiteX5" fmla="*/ 447142 w 744461"/>
                  <a:gd name="connsiteY5" fmla="*/ 46317 h 3329395"/>
                  <a:gd name="connsiteX6" fmla="*/ 229314 w 744461"/>
                  <a:gd name="connsiteY6" fmla="*/ 102473 h 3329395"/>
                  <a:gd name="connsiteX7" fmla="*/ 34822 w 744461"/>
                  <a:gd name="connsiteY7" fmla="*/ 227546 h 3329395"/>
                  <a:gd name="connsiteX8" fmla="*/ 27268 w 744461"/>
                  <a:gd name="connsiteY8" fmla="*/ 697617 h 3329395"/>
                  <a:gd name="connsiteX9" fmla="*/ 104997 w 744461"/>
                  <a:gd name="connsiteY9" fmla="*/ 960773 h 3329395"/>
                  <a:gd name="connsiteX10" fmla="*/ 184825 w 744461"/>
                  <a:gd name="connsiteY10" fmla="*/ 1352694 h 3329395"/>
                  <a:gd name="connsiteX11" fmla="*/ 212358 w 744461"/>
                  <a:gd name="connsiteY11" fmla="*/ 1750660 h 3329395"/>
                  <a:gd name="connsiteX12" fmla="*/ 185413 w 744461"/>
                  <a:gd name="connsiteY12" fmla="*/ 2147786 h 3329395"/>
                  <a:gd name="connsiteX13" fmla="*/ 135636 w 744461"/>
                  <a:gd name="connsiteY13" fmla="*/ 3192099 h 3329395"/>
                  <a:gd name="connsiteX14" fmla="*/ 203292 w 744461"/>
                  <a:gd name="connsiteY14" fmla="*/ 3310624 h 3329395"/>
                  <a:gd name="connsiteX15" fmla="*/ 519499 w 744461"/>
                  <a:gd name="connsiteY15" fmla="*/ 3317003 h 3329395"/>
                  <a:gd name="connsiteX16" fmla="*/ 588163 w 744461"/>
                  <a:gd name="connsiteY16" fmla="*/ 3238854 h 3329395"/>
                  <a:gd name="connsiteX17" fmla="*/ 659933 w 744461"/>
                  <a:gd name="connsiteY17" fmla="*/ 2328931 h 3329395"/>
                  <a:gd name="connsiteX18" fmla="*/ 700980 w 744461"/>
                  <a:gd name="connsiteY18" fmla="*/ 1678219 h 3329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4461" h="3329395">
                    <a:moveTo>
                      <a:pt x="700980" y="1678219"/>
                    </a:moveTo>
                    <a:cubicBezTo>
                      <a:pt x="710214" y="1504460"/>
                      <a:pt x="719028" y="1330702"/>
                      <a:pt x="727841" y="1156860"/>
                    </a:cubicBezTo>
                    <a:cubicBezTo>
                      <a:pt x="735144" y="1013656"/>
                      <a:pt x="743287" y="709704"/>
                      <a:pt x="744462" y="701058"/>
                    </a:cubicBezTo>
                    <a:cubicBezTo>
                      <a:pt x="744462" y="701058"/>
                      <a:pt x="744462" y="701058"/>
                      <a:pt x="744462" y="701058"/>
                    </a:cubicBezTo>
                    <a:cubicBezTo>
                      <a:pt x="743874" y="467450"/>
                      <a:pt x="738082" y="234177"/>
                      <a:pt x="710717" y="1828"/>
                    </a:cubicBezTo>
                    <a:cubicBezTo>
                      <a:pt x="699385" y="-9840"/>
                      <a:pt x="512112" y="37839"/>
                      <a:pt x="447142" y="46317"/>
                    </a:cubicBezTo>
                    <a:cubicBezTo>
                      <a:pt x="371846" y="56138"/>
                      <a:pt x="299237" y="71751"/>
                      <a:pt x="229314" y="102473"/>
                    </a:cubicBezTo>
                    <a:cubicBezTo>
                      <a:pt x="161490" y="132272"/>
                      <a:pt x="36669" y="223517"/>
                      <a:pt x="34822" y="227546"/>
                    </a:cubicBezTo>
                    <a:cubicBezTo>
                      <a:pt x="-2448" y="383677"/>
                      <a:pt x="-16802" y="539975"/>
                      <a:pt x="27268" y="697617"/>
                    </a:cubicBezTo>
                    <a:cubicBezTo>
                      <a:pt x="51107" y="782733"/>
                      <a:pt x="104410" y="957835"/>
                      <a:pt x="104997" y="960773"/>
                    </a:cubicBezTo>
                    <a:cubicBezTo>
                      <a:pt x="131858" y="1091385"/>
                      <a:pt x="159895" y="1221746"/>
                      <a:pt x="184825" y="1352694"/>
                    </a:cubicBezTo>
                    <a:cubicBezTo>
                      <a:pt x="209840" y="1484062"/>
                      <a:pt x="225453" y="1616186"/>
                      <a:pt x="212358" y="1750660"/>
                    </a:cubicBezTo>
                    <a:cubicBezTo>
                      <a:pt x="202621" y="1850802"/>
                      <a:pt x="186252" y="2131417"/>
                      <a:pt x="185413" y="2147786"/>
                    </a:cubicBezTo>
                    <a:cubicBezTo>
                      <a:pt x="177355" y="2296614"/>
                      <a:pt x="142603" y="2992738"/>
                      <a:pt x="135636" y="3192099"/>
                    </a:cubicBezTo>
                    <a:cubicBezTo>
                      <a:pt x="132446" y="3282252"/>
                      <a:pt x="115070" y="3277719"/>
                      <a:pt x="203292" y="3310624"/>
                    </a:cubicBezTo>
                    <a:cubicBezTo>
                      <a:pt x="215128" y="3319270"/>
                      <a:pt x="425569" y="3344284"/>
                      <a:pt x="519499" y="3317003"/>
                    </a:cubicBezTo>
                    <a:cubicBezTo>
                      <a:pt x="580105" y="3299376"/>
                      <a:pt x="583462" y="3301139"/>
                      <a:pt x="588163" y="3238854"/>
                    </a:cubicBezTo>
                    <a:cubicBezTo>
                      <a:pt x="594962" y="3149373"/>
                      <a:pt x="643061" y="2542729"/>
                      <a:pt x="659933" y="2328931"/>
                    </a:cubicBezTo>
                    <a:cubicBezTo>
                      <a:pt x="666061" y="2251705"/>
                      <a:pt x="694265" y="1804970"/>
                      <a:pt x="700980" y="1678219"/>
                    </a:cubicBezTo>
                    <a:close/>
                  </a:path>
                </a:pathLst>
              </a:custGeom>
              <a:solidFill>
                <a:srgbClr val="203351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2" name="Graphic 2">
                <a:extLst>
                  <a:ext uri="{FF2B5EF4-FFF2-40B4-BE49-F238E27FC236}">
                    <a16:creationId xmlns:a16="http://schemas.microsoft.com/office/drawing/2014/main" id="{F2D2A140-5259-4247-B871-E16941162D18}"/>
                  </a:ext>
                </a:extLst>
              </p:cNvPr>
              <p:cNvSpPr/>
              <p:nvPr/>
            </p:nvSpPr>
            <p:spPr>
              <a:xfrm>
                <a:off x="791332" y="191082"/>
                <a:ext cx="888957" cy="716981"/>
              </a:xfrm>
              <a:custGeom>
                <a:avLst/>
                <a:gdLst>
                  <a:gd name="connsiteX0" fmla="*/ 0 w 888957"/>
                  <a:gd name="connsiteY0" fmla="*/ 705914 h 716981"/>
                  <a:gd name="connsiteX1" fmla="*/ 11416 w 888957"/>
                  <a:gd name="connsiteY1" fmla="*/ 434700 h 716981"/>
                  <a:gd name="connsiteX2" fmla="*/ 18887 w 888957"/>
                  <a:gd name="connsiteY2" fmla="*/ 229044 h 716981"/>
                  <a:gd name="connsiteX3" fmla="*/ 278517 w 888957"/>
                  <a:gd name="connsiteY3" fmla="*/ 8446 h 716981"/>
                  <a:gd name="connsiteX4" fmla="*/ 709807 w 888957"/>
                  <a:gd name="connsiteY4" fmla="*/ 128566 h 716981"/>
                  <a:gd name="connsiteX5" fmla="*/ 783676 w 888957"/>
                  <a:gd name="connsiteY5" fmla="*/ 182792 h 716981"/>
                  <a:gd name="connsiteX6" fmla="*/ 858971 w 888957"/>
                  <a:gd name="connsiteY6" fmla="*/ 191858 h 716981"/>
                  <a:gd name="connsiteX7" fmla="*/ 888266 w 888957"/>
                  <a:gd name="connsiteY7" fmla="*/ 219726 h 716981"/>
                  <a:gd name="connsiteX8" fmla="*/ 787117 w 888957"/>
                  <a:gd name="connsiteY8" fmla="*/ 326416 h 716981"/>
                  <a:gd name="connsiteX9" fmla="*/ 851668 w 888957"/>
                  <a:gd name="connsiteY9" fmla="*/ 323310 h 716981"/>
                  <a:gd name="connsiteX10" fmla="*/ 745986 w 888957"/>
                  <a:gd name="connsiteY10" fmla="*/ 399864 h 716981"/>
                  <a:gd name="connsiteX11" fmla="*/ 688654 w 888957"/>
                  <a:gd name="connsiteY11" fmla="*/ 352773 h 716981"/>
                  <a:gd name="connsiteX12" fmla="*/ 619738 w 888957"/>
                  <a:gd name="connsiteY12" fmla="*/ 292167 h 716981"/>
                  <a:gd name="connsiteX13" fmla="*/ 579782 w 888957"/>
                  <a:gd name="connsiteY13" fmla="*/ 307277 h 716981"/>
                  <a:gd name="connsiteX14" fmla="*/ 505494 w 888957"/>
                  <a:gd name="connsiteY14" fmla="*/ 393401 h 716981"/>
                  <a:gd name="connsiteX15" fmla="*/ 382101 w 888957"/>
                  <a:gd name="connsiteY15" fmla="*/ 489178 h 716981"/>
                  <a:gd name="connsiteX16" fmla="*/ 352134 w 888957"/>
                  <a:gd name="connsiteY16" fmla="*/ 507645 h 716981"/>
                  <a:gd name="connsiteX17" fmla="*/ 320823 w 888957"/>
                  <a:gd name="connsiteY17" fmla="*/ 476754 h 716981"/>
                  <a:gd name="connsiteX18" fmla="*/ 330141 w 888957"/>
                  <a:gd name="connsiteY18" fmla="*/ 431678 h 716981"/>
                  <a:gd name="connsiteX19" fmla="*/ 267101 w 888957"/>
                  <a:gd name="connsiteY19" fmla="*/ 341777 h 716981"/>
                  <a:gd name="connsiteX20" fmla="*/ 181061 w 888957"/>
                  <a:gd name="connsiteY20" fmla="*/ 399109 h 716981"/>
                  <a:gd name="connsiteX21" fmla="*/ 175941 w 888957"/>
                  <a:gd name="connsiteY21" fmla="*/ 464415 h 716981"/>
                  <a:gd name="connsiteX22" fmla="*/ 66230 w 888957"/>
                  <a:gd name="connsiteY22" fmla="*/ 692399 h 716981"/>
                  <a:gd name="connsiteX23" fmla="*/ 29799 w 888957"/>
                  <a:gd name="connsiteY23" fmla="*/ 713049 h 716981"/>
                  <a:gd name="connsiteX24" fmla="*/ 0 w 888957"/>
                  <a:gd name="connsiteY24" fmla="*/ 705914 h 716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88957" h="716981">
                    <a:moveTo>
                      <a:pt x="0" y="705914"/>
                    </a:moveTo>
                    <a:cubicBezTo>
                      <a:pt x="19978" y="616181"/>
                      <a:pt x="17963" y="525608"/>
                      <a:pt x="11416" y="434700"/>
                    </a:cubicBezTo>
                    <a:cubicBezTo>
                      <a:pt x="6463" y="365952"/>
                      <a:pt x="252" y="296700"/>
                      <a:pt x="18887" y="229044"/>
                    </a:cubicBezTo>
                    <a:cubicBezTo>
                      <a:pt x="55149" y="97172"/>
                      <a:pt x="153948" y="31446"/>
                      <a:pt x="278517" y="8446"/>
                    </a:cubicBezTo>
                    <a:cubicBezTo>
                      <a:pt x="438845" y="-21101"/>
                      <a:pt x="582720" y="28760"/>
                      <a:pt x="709807" y="128566"/>
                    </a:cubicBezTo>
                    <a:cubicBezTo>
                      <a:pt x="733898" y="147453"/>
                      <a:pt x="756479" y="168354"/>
                      <a:pt x="783676" y="182792"/>
                    </a:cubicBezTo>
                    <a:cubicBezTo>
                      <a:pt x="807431" y="195383"/>
                      <a:pt x="831522" y="202015"/>
                      <a:pt x="858971" y="191858"/>
                    </a:cubicBezTo>
                    <a:cubicBezTo>
                      <a:pt x="882894" y="183128"/>
                      <a:pt x="891624" y="192613"/>
                      <a:pt x="888266" y="219726"/>
                    </a:cubicBezTo>
                    <a:cubicBezTo>
                      <a:pt x="881971" y="270679"/>
                      <a:pt x="853766" y="301149"/>
                      <a:pt x="787117" y="326416"/>
                    </a:cubicBezTo>
                    <a:cubicBezTo>
                      <a:pt x="811376" y="342868"/>
                      <a:pt x="831102" y="321043"/>
                      <a:pt x="851668" y="323310"/>
                    </a:cubicBezTo>
                    <a:cubicBezTo>
                      <a:pt x="845540" y="371828"/>
                      <a:pt x="811040" y="396842"/>
                      <a:pt x="745986" y="399864"/>
                    </a:cubicBezTo>
                    <a:cubicBezTo>
                      <a:pt x="719125" y="393652"/>
                      <a:pt x="705610" y="370737"/>
                      <a:pt x="688654" y="352773"/>
                    </a:cubicBezTo>
                    <a:cubicBezTo>
                      <a:pt x="667501" y="330277"/>
                      <a:pt x="645508" y="308956"/>
                      <a:pt x="619738" y="292167"/>
                    </a:cubicBezTo>
                    <a:cubicBezTo>
                      <a:pt x="596654" y="277142"/>
                      <a:pt x="584987" y="280584"/>
                      <a:pt x="579782" y="307277"/>
                    </a:cubicBezTo>
                    <a:cubicBezTo>
                      <a:pt x="571304" y="351178"/>
                      <a:pt x="541925" y="375857"/>
                      <a:pt x="505494" y="393401"/>
                    </a:cubicBezTo>
                    <a:cubicBezTo>
                      <a:pt x="457228" y="416652"/>
                      <a:pt x="414670" y="446200"/>
                      <a:pt x="382101" y="489178"/>
                    </a:cubicBezTo>
                    <a:cubicBezTo>
                      <a:pt x="374630" y="498999"/>
                      <a:pt x="365061" y="506218"/>
                      <a:pt x="352134" y="507645"/>
                    </a:cubicBezTo>
                    <a:cubicBezTo>
                      <a:pt x="331148" y="509911"/>
                      <a:pt x="318221" y="497740"/>
                      <a:pt x="320823" y="476754"/>
                    </a:cubicBezTo>
                    <a:cubicBezTo>
                      <a:pt x="322754" y="461561"/>
                      <a:pt x="328294" y="446955"/>
                      <a:pt x="330141" y="431678"/>
                    </a:cubicBezTo>
                    <a:cubicBezTo>
                      <a:pt x="335681" y="386853"/>
                      <a:pt x="310667" y="351178"/>
                      <a:pt x="267101" y="341777"/>
                    </a:cubicBezTo>
                    <a:cubicBezTo>
                      <a:pt x="226977" y="333047"/>
                      <a:pt x="194996" y="354452"/>
                      <a:pt x="181061" y="399109"/>
                    </a:cubicBezTo>
                    <a:cubicBezTo>
                      <a:pt x="174430" y="420514"/>
                      <a:pt x="175689" y="442506"/>
                      <a:pt x="175941" y="464415"/>
                    </a:cubicBezTo>
                    <a:cubicBezTo>
                      <a:pt x="176780" y="558429"/>
                      <a:pt x="140098" y="634312"/>
                      <a:pt x="66230" y="692399"/>
                    </a:cubicBezTo>
                    <a:cubicBezTo>
                      <a:pt x="54646" y="700290"/>
                      <a:pt x="43146" y="708684"/>
                      <a:pt x="29799" y="713049"/>
                    </a:cubicBezTo>
                    <a:cubicBezTo>
                      <a:pt x="18887" y="716574"/>
                      <a:pt x="6547" y="722366"/>
                      <a:pt x="0" y="705914"/>
                    </a:cubicBezTo>
                    <a:close/>
                  </a:path>
                </a:pathLst>
              </a:custGeom>
              <a:solidFill>
                <a:srgbClr val="010201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3" name="Graphic 2">
                <a:extLst>
                  <a:ext uri="{FF2B5EF4-FFF2-40B4-BE49-F238E27FC236}">
                    <a16:creationId xmlns:a16="http://schemas.microsoft.com/office/drawing/2014/main" id="{E73F193A-D704-4FEE-9F4B-C7BE88F279DF}"/>
                  </a:ext>
                </a:extLst>
              </p:cNvPr>
              <p:cNvSpPr/>
              <p:nvPr/>
            </p:nvSpPr>
            <p:spPr>
              <a:xfrm>
                <a:off x="1718635" y="1916424"/>
                <a:ext cx="296845" cy="283166"/>
              </a:xfrm>
              <a:custGeom>
                <a:avLst/>
                <a:gdLst>
                  <a:gd name="connsiteX0" fmla="*/ 179799 w 296845"/>
                  <a:gd name="connsiteY0" fmla="*/ 157428 h 283166"/>
                  <a:gd name="connsiteX1" fmla="*/ 59259 w 296845"/>
                  <a:gd name="connsiteY1" fmla="*/ 272344 h 283166"/>
                  <a:gd name="connsiteX2" fmla="*/ 8055 w 296845"/>
                  <a:gd name="connsiteY2" fmla="*/ 262187 h 283166"/>
                  <a:gd name="connsiteX3" fmla="*/ 21569 w 296845"/>
                  <a:gd name="connsiteY3" fmla="*/ 228527 h 283166"/>
                  <a:gd name="connsiteX4" fmla="*/ 239901 w 296845"/>
                  <a:gd name="connsiteY4" fmla="*/ 15316 h 283166"/>
                  <a:gd name="connsiteX5" fmla="*/ 284893 w 296845"/>
                  <a:gd name="connsiteY5" fmla="*/ 11623 h 283166"/>
                  <a:gd name="connsiteX6" fmla="*/ 282207 w 296845"/>
                  <a:gd name="connsiteY6" fmla="*/ 56195 h 283166"/>
                  <a:gd name="connsiteX7" fmla="*/ 179799 w 296845"/>
                  <a:gd name="connsiteY7" fmla="*/ 157428 h 2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6845" h="283166">
                    <a:moveTo>
                      <a:pt x="179799" y="157428"/>
                    </a:moveTo>
                    <a:cubicBezTo>
                      <a:pt x="139507" y="195622"/>
                      <a:pt x="98124" y="232808"/>
                      <a:pt x="59259" y="272344"/>
                    </a:cubicBezTo>
                    <a:cubicBezTo>
                      <a:pt x="34748" y="297275"/>
                      <a:pt x="21737" y="272764"/>
                      <a:pt x="8055" y="262187"/>
                    </a:cubicBezTo>
                    <a:cubicBezTo>
                      <a:pt x="-12091" y="246658"/>
                      <a:pt x="10573" y="238683"/>
                      <a:pt x="21569" y="228527"/>
                    </a:cubicBezTo>
                    <a:cubicBezTo>
                      <a:pt x="35420" y="215684"/>
                      <a:pt x="174007" y="80790"/>
                      <a:pt x="239901" y="15316"/>
                    </a:cubicBezTo>
                    <a:cubicBezTo>
                      <a:pt x="254842" y="458"/>
                      <a:pt x="265335" y="-8356"/>
                      <a:pt x="284893" y="11623"/>
                    </a:cubicBezTo>
                    <a:cubicBezTo>
                      <a:pt x="303360" y="30425"/>
                      <a:pt x="298827" y="40666"/>
                      <a:pt x="282207" y="56195"/>
                    </a:cubicBezTo>
                    <a:cubicBezTo>
                      <a:pt x="247120" y="89016"/>
                      <a:pt x="213795" y="123600"/>
                      <a:pt x="179799" y="157428"/>
                    </a:cubicBezTo>
                    <a:close/>
                  </a:path>
                </a:pathLst>
              </a:custGeom>
              <a:solidFill>
                <a:srgbClr val="323232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4" name="Graphic 2">
                <a:extLst>
                  <a:ext uri="{FF2B5EF4-FFF2-40B4-BE49-F238E27FC236}">
                    <a16:creationId xmlns:a16="http://schemas.microsoft.com/office/drawing/2014/main" id="{E7DF1C0A-2F26-417C-92BA-06142870B3BF}"/>
                  </a:ext>
                </a:extLst>
              </p:cNvPr>
              <p:cNvSpPr/>
              <p:nvPr/>
            </p:nvSpPr>
            <p:spPr>
              <a:xfrm>
                <a:off x="1354326" y="658588"/>
                <a:ext cx="143444" cy="72543"/>
              </a:xfrm>
              <a:custGeom>
                <a:avLst/>
                <a:gdLst>
                  <a:gd name="connsiteX0" fmla="*/ 0 w 143444"/>
                  <a:gd name="connsiteY0" fmla="*/ 12774 h 72543"/>
                  <a:gd name="connsiteX1" fmla="*/ 140686 w 143444"/>
                  <a:gd name="connsiteY1" fmla="*/ 52226 h 72543"/>
                  <a:gd name="connsiteX2" fmla="*/ 139259 w 143444"/>
                  <a:gd name="connsiteY2" fmla="*/ 69854 h 72543"/>
                  <a:gd name="connsiteX3" fmla="*/ 119532 w 143444"/>
                  <a:gd name="connsiteY3" fmla="*/ 64985 h 72543"/>
                  <a:gd name="connsiteX4" fmla="*/ 0 w 143444"/>
                  <a:gd name="connsiteY4" fmla="*/ 12774 h 7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44" h="72543">
                    <a:moveTo>
                      <a:pt x="0" y="12774"/>
                    </a:moveTo>
                    <a:cubicBezTo>
                      <a:pt x="54058" y="-15934"/>
                      <a:pt x="121547" y="6562"/>
                      <a:pt x="140686" y="52226"/>
                    </a:cubicBezTo>
                    <a:cubicBezTo>
                      <a:pt x="143372" y="58605"/>
                      <a:pt x="145806" y="65405"/>
                      <a:pt x="139259" y="69854"/>
                    </a:cubicBezTo>
                    <a:cubicBezTo>
                      <a:pt x="131872" y="74890"/>
                      <a:pt x="123981" y="72624"/>
                      <a:pt x="119532" y="64985"/>
                    </a:cubicBezTo>
                    <a:cubicBezTo>
                      <a:pt x="94266" y="22091"/>
                      <a:pt x="53722" y="11346"/>
                      <a:pt x="0" y="12774"/>
                    </a:cubicBezTo>
                    <a:close/>
                  </a:path>
                </a:pathLst>
              </a:custGeom>
              <a:solidFill>
                <a:srgbClr val="2A1A16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5" name="Graphic 2">
                <a:extLst>
                  <a:ext uri="{FF2B5EF4-FFF2-40B4-BE49-F238E27FC236}">
                    <a16:creationId xmlns:a16="http://schemas.microsoft.com/office/drawing/2014/main" id="{3C4B01A3-0C4E-40F3-B128-F6EE82F88CF6}"/>
                  </a:ext>
                </a:extLst>
              </p:cNvPr>
              <p:cNvSpPr/>
              <p:nvPr/>
            </p:nvSpPr>
            <p:spPr>
              <a:xfrm>
                <a:off x="1382615" y="718621"/>
                <a:ext cx="84109" cy="55834"/>
              </a:xfrm>
              <a:custGeom>
                <a:avLst/>
                <a:gdLst>
                  <a:gd name="connsiteX0" fmla="*/ 0 w 84109"/>
                  <a:gd name="connsiteY0" fmla="*/ 0 h 55834"/>
                  <a:gd name="connsiteX1" fmla="*/ 84109 w 84109"/>
                  <a:gd name="connsiteY1" fmla="*/ 47175 h 55834"/>
                  <a:gd name="connsiteX2" fmla="*/ 0 w 84109"/>
                  <a:gd name="connsiteY2" fmla="*/ 0 h 5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109" h="55834">
                    <a:moveTo>
                      <a:pt x="0" y="0"/>
                    </a:moveTo>
                    <a:cubicBezTo>
                      <a:pt x="29463" y="24175"/>
                      <a:pt x="49693" y="46839"/>
                      <a:pt x="84109" y="47175"/>
                    </a:cubicBezTo>
                    <a:cubicBezTo>
                      <a:pt x="54310" y="67741"/>
                      <a:pt x="23168" y="51540"/>
                      <a:pt x="0" y="0"/>
                    </a:cubicBezTo>
                    <a:close/>
                  </a:path>
                </a:pathLst>
              </a:custGeom>
              <a:solidFill>
                <a:srgbClr val="3D261D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6" name="Graphic 2">
                <a:extLst>
                  <a:ext uri="{FF2B5EF4-FFF2-40B4-BE49-F238E27FC236}">
                    <a16:creationId xmlns:a16="http://schemas.microsoft.com/office/drawing/2014/main" id="{57816871-3735-46EF-9DAC-87FD1DABBBB1}"/>
                  </a:ext>
                </a:extLst>
              </p:cNvPr>
              <p:cNvSpPr/>
              <p:nvPr/>
            </p:nvSpPr>
            <p:spPr>
              <a:xfrm>
                <a:off x="1875036" y="1986392"/>
                <a:ext cx="74320" cy="69111"/>
              </a:xfrm>
              <a:custGeom>
                <a:avLst/>
                <a:gdLst>
                  <a:gd name="connsiteX0" fmla="*/ 73846 w 74320"/>
                  <a:gd name="connsiteY0" fmla="*/ 9647 h 69111"/>
                  <a:gd name="connsiteX1" fmla="*/ 68474 w 74320"/>
                  <a:gd name="connsiteY1" fmla="*/ 15439 h 69111"/>
                  <a:gd name="connsiteX2" fmla="*/ 17185 w 74320"/>
                  <a:gd name="connsiteY2" fmla="*/ 65048 h 69111"/>
                  <a:gd name="connsiteX3" fmla="*/ 2664 w 74320"/>
                  <a:gd name="connsiteY3" fmla="*/ 66727 h 69111"/>
                  <a:gd name="connsiteX4" fmla="*/ 3167 w 74320"/>
                  <a:gd name="connsiteY4" fmla="*/ 55647 h 69111"/>
                  <a:gd name="connsiteX5" fmla="*/ 59240 w 74320"/>
                  <a:gd name="connsiteY5" fmla="*/ 1672 h 69111"/>
                  <a:gd name="connsiteX6" fmla="*/ 73846 w 74320"/>
                  <a:gd name="connsiteY6" fmla="*/ 9647 h 6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320" h="69111">
                    <a:moveTo>
                      <a:pt x="73846" y="9647"/>
                    </a:moveTo>
                    <a:cubicBezTo>
                      <a:pt x="72335" y="12249"/>
                      <a:pt x="70656" y="13256"/>
                      <a:pt x="68474" y="15439"/>
                    </a:cubicBezTo>
                    <a:cubicBezTo>
                      <a:pt x="51517" y="32143"/>
                      <a:pt x="34477" y="48764"/>
                      <a:pt x="17185" y="65048"/>
                    </a:cubicBezTo>
                    <a:cubicBezTo>
                      <a:pt x="13240" y="68825"/>
                      <a:pt x="8036" y="71092"/>
                      <a:pt x="2664" y="66727"/>
                    </a:cubicBezTo>
                    <a:cubicBezTo>
                      <a:pt x="-2121" y="62866"/>
                      <a:pt x="481" y="58249"/>
                      <a:pt x="3167" y="55647"/>
                    </a:cubicBezTo>
                    <a:cubicBezTo>
                      <a:pt x="21550" y="37347"/>
                      <a:pt x="40101" y="19132"/>
                      <a:pt x="59240" y="1672"/>
                    </a:cubicBezTo>
                    <a:cubicBezTo>
                      <a:pt x="65368" y="-3952"/>
                      <a:pt x="76784" y="6121"/>
                      <a:pt x="73846" y="9647"/>
                    </a:cubicBezTo>
                    <a:close/>
                  </a:path>
                </a:pathLst>
              </a:custGeom>
              <a:solidFill>
                <a:srgbClr val="E3E3DF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7" name="Graphic 2">
                <a:extLst>
                  <a:ext uri="{FF2B5EF4-FFF2-40B4-BE49-F238E27FC236}">
                    <a16:creationId xmlns:a16="http://schemas.microsoft.com/office/drawing/2014/main" id="{49210CDD-16A6-4210-92EB-6FC0EB7EBBD4}"/>
                  </a:ext>
                </a:extLst>
              </p:cNvPr>
              <p:cNvSpPr/>
              <p:nvPr/>
            </p:nvSpPr>
            <p:spPr>
              <a:xfrm>
                <a:off x="1418206" y="2060564"/>
                <a:ext cx="519791" cy="354928"/>
              </a:xfrm>
              <a:custGeom>
                <a:avLst/>
                <a:gdLst>
                  <a:gd name="connsiteX0" fmla="*/ 480228 w 519791"/>
                  <a:gd name="connsiteY0" fmla="*/ 13288 h 354928"/>
                  <a:gd name="connsiteX1" fmla="*/ 359688 w 519791"/>
                  <a:gd name="connsiteY1" fmla="*/ 128203 h 354928"/>
                  <a:gd name="connsiteX2" fmla="*/ 308484 w 519791"/>
                  <a:gd name="connsiteY2" fmla="*/ 118046 h 354928"/>
                  <a:gd name="connsiteX3" fmla="*/ 318641 w 519791"/>
                  <a:gd name="connsiteY3" fmla="*/ 88331 h 354928"/>
                  <a:gd name="connsiteX4" fmla="*/ 341557 w 519791"/>
                  <a:gd name="connsiteY4" fmla="*/ 66422 h 354928"/>
                  <a:gd name="connsiteX5" fmla="*/ 232517 w 519791"/>
                  <a:gd name="connsiteY5" fmla="*/ 6488 h 354928"/>
                  <a:gd name="connsiteX6" fmla="*/ 203725 w 519791"/>
                  <a:gd name="connsiteY6" fmla="*/ 12616 h 354928"/>
                  <a:gd name="connsiteX7" fmla="*/ 99638 w 519791"/>
                  <a:gd name="connsiteY7" fmla="*/ 106378 h 354928"/>
                  <a:gd name="connsiteX8" fmla="*/ 0 w 519791"/>
                  <a:gd name="connsiteY8" fmla="*/ 192166 h 354928"/>
                  <a:gd name="connsiteX9" fmla="*/ 78401 w 519791"/>
                  <a:gd name="connsiteY9" fmla="*/ 354929 h 354928"/>
                  <a:gd name="connsiteX10" fmla="*/ 115755 w 519791"/>
                  <a:gd name="connsiteY10" fmla="*/ 343597 h 354928"/>
                  <a:gd name="connsiteX11" fmla="*/ 314192 w 519791"/>
                  <a:gd name="connsiteY11" fmla="*/ 280641 h 354928"/>
                  <a:gd name="connsiteX12" fmla="*/ 387221 w 519791"/>
                  <a:gd name="connsiteY12" fmla="*/ 246644 h 354928"/>
                  <a:gd name="connsiteX13" fmla="*/ 503060 w 519791"/>
                  <a:gd name="connsiteY13" fmla="*/ 102265 h 354928"/>
                  <a:gd name="connsiteX14" fmla="*/ 480228 w 519791"/>
                  <a:gd name="connsiteY14" fmla="*/ 13288 h 35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9791" h="354928">
                    <a:moveTo>
                      <a:pt x="480228" y="13288"/>
                    </a:moveTo>
                    <a:cubicBezTo>
                      <a:pt x="439936" y="51481"/>
                      <a:pt x="398553" y="88667"/>
                      <a:pt x="359688" y="128203"/>
                    </a:cubicBezTo>
                    <a:cubicBezTo>
                      <a:pt x="335177" y="153134"/>
                      <a:pt x="322166" y="128623"/>
                      <a:pt x="308484" y="118046"/>
                    </a:cubicBezTo>
                    <a:cubicBezTo>
                      <a:pt x="288338" y="102517"/>
                      <a:pt x="311170" y="96389"/>
                      <a:pt x="318641" y="88331"/>
                    </a:cubicBezTo>
                    <a:cubicBezTo>
                      <a:pt x="325776" y="80609"/>
                      <a:pt x="334170" y="74229"/>
                      <a:pt x="341557" y="66422"/>
                    </a:cubicBezTo>
                    <a:cubicBezTo>
                      <a:pt x="324601" y="4558"/>
                      <a:pt x="296984" y="-10468"/>
                      <a:pt x="232517" y="6488"/>
                    </a:cubicBezTo>
                    <a:cubicBezTo>
                      <a:pt x="223032" y="9007"/>
                      <a:pt x="213463" y="11525"/>
                      <a:pt x="203725" y="12616"/>
                    </a:cubicBezTo>
                    <a:cubicBezTo>
                      <a:pt x="147149" y="18828"/>
                      <a:pt x="111474" y="50474"/>
                      <a:pt x="99638" y="106378"/>
                    </a:cubicBezTo>
                    <a:cubicBezTo>
                      <a:pt x="90153" y="151371"/>
                      <a:pt x="63376" y="196532"/>
                      <a:pt x="0" y="192166"/>
                    </a:cubicBezTo>
                    <a:cubicBezTo>
                      <a:pt x="22328" y="248239"/>
                      <a:pt x="42474" y="305319"/>
                      <a:pt x="78401" y="354929"/>
                    </a:cubicBezTo>
                    <a:cubicBezTo>
                      <a:pt x="90824" y="351151"/>
                      <a:pt x="103416" y="347794"/>
                      <a:pt x="115755" y="343597"/>
                    </a:cubicBezTo>
                    <a:cubicBezTo>
                      <a:pt x="181397" y="321268"/>
                      <a:pt x="243094" y="288027"/>
                      <a:pt x="314192" y="280641"/>
                    </a:cubicBezTo>
                    <a:cubicBezTo>
                      <a:pt x="339710" y="277954"/>
                      <a:pt x="367831" y="263936"/>
                      <a:pt x="387221" y="246644"/>
                    </a:cubicBezTo>
                    <a:cubicBezTo>
                      <a:pt x="433473" y="205345"/>
                      <a:pt x="475527" y="159681"/>
                      <a:pt x="503060" y="102265"/>
                    </a:cubicBezTo>
                    <a:cubicBezTo>
                      <a:pt x="528410" y="49466"/>
                      <a:pt x="528074" y="43590"/>
                      <a:pt x="480228" y="13288"/>
                    </a:cubicBezTo>
                    <a:close/>
                  </a:path>
                </a:pathLst>
              </a:custGeom>
              <a:solidFill>
                <a:srgbClr val="F7BDA7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8" name="Graphic 2">
                <a:extLst>
                  <a:ext uri="{FF2B5EF4-FFF2-40B4-BE49-F238E27FC236}">
                    <a16:creationId xmlns:a16="http://schemas.microsoft.com/office/drawing/2014/main" id="{4724E294-1512-44EC-B057-E15B3C05518E}"/>
                  </a:ext>
                </a:extLst>
              </p:cNvPr>
              <p:cNvSpPr/>
              <p:nvPr/>
            </p:nvSpPr>
            <p:spPr>
              <a:xfrm>
                <a:off x="371197" y="1077721"/>
                <a:ext cx="1125493" cy="2147217"/>
              </a:xfrm>
              <a:custGeom>
                <a:avLst/>
                <a:gdLst>
                  <a:gd name="connsiteX0" fmla="*/ 909764 w 1125493"/>
                  <a:gd name="connsiteY0" fmla="*/ 1168966 h 2147217"/>
                  <a:gd name="connsiteX1" fmla="*/ 876188 w 1125493"/>
                  <a:gd name="connsiteY1" fmla="*/ 1148904 h 2147217"/>
                  <a:gd name="connsiteX2" fmla="*/ 856294 w 1125493"/>
                  <a:gd name="connsiteY2" fmla="*/ 1025846 h 2147217"/>
                  <a:gd name="connsiteX3" fmla="*/ 789644 w 1125493"/>
                  <a:gd name="connsiteY3" fmla="*/ 588512 h 2147217"/>
                  <a:gd name="connsiteX4" fmla="*/ 639054 w 1125493"/>
                  <a:gd name="connsiteY4" fmla="*/ 264583 h 2147217"/>
                  <a:gd name="connsiteX5" fmla="*/ 400409 w 1125493"/>
                  <a:gd name="connsiteY5" fmla="*/ 68496 h 2147217"/>
                  <a:gd name="connsiteX6" fmla="*/ 298168 w 1125493"/>
                  <a:gd name="connsiteY6" fmla="*/ 0 h 2147217"/>
                  <a:gd name="connsiteX7" fmla="*/ 201804 w 1125493"/>
                  <a:gd name="connsiteY7" fmla="*/ 111894 h 2147217"/>
                  <a:gd name="connsiteX8" fmla="*/ 16713 w 1125493"/>
                  <a:gd name="connsiteY8" fmla="*/ 942744 h 2147217"/>
                  <a:gd name="connsiteX9" fmla="*/ 159246 w 1125493"/>
                  <a:gd name="connsiteY9" fmla="*/ 1798525 h 2147217"/>
                  <a:gd name="connsiteX10" fmla="*/ 225140 w 1125493"/>
                  <a:gd name="connsiteY10" fmla="*/ 2072845 h 2147217"/>
                  <a:gd name="connsiteX11" fmla="*/ 297245 w 1125493"/>
                  <a:gd name="connsiteY11" fmla="*/ 2147217 h 2147217"/>
                  <a:gd name="connsiteX12" fmla="*/ 449766 w 1125493"/>
                  <a:gd name="connsiteY12" fmla="*/ 2055301 h 2147217"/>
                  <a:gd name="connsiteX13" fmla="*/ 795520 w 1125493"/>
                  <a:gd name="connsiteY13" fmla="*/ 1964813 h 2147217"/>
                  <a:gd name="connsiteX14" fmla="*/ 957863 w 1125493"/>
                  <a:gd name="connsiteY14" fmla="*/ 1923766 h 2147217"/>
                  <a:gd name="connsiteX15" fmla="*/ 973224 w 1125493"/>
                  <a:gd name="connsiteY15" fmla="*/ 1921499 h 2147217"/>
                  <a:gd name="connsiteX16" fmla="*/ 1012592 w 1125493"/>
                  <a:gd name="connsiteY16" fmla="*/ 1829080 h 2147217"/>
                  <a:gd name="connsiteX17" fmla="*/ 981618 w 1125493"/>
                  <a:gd name="connsiteY17" fmla="*/ 1555683 h 2147217"/>
                  <a:gd name="connsiteX18" fmla="*/ 955177 w 1125493"/>
                  <a:gd name="connsiteY18" fmla="*/ 1489118 h 2147217"/>
                  <a:gd name="connsiteX19" fmla="*/ 1021742 w 1125493"/>
                  <a:gd name="connsiteY19" fmla="*/ 1451093 h 2147217"/>
                  <a:gd name="connsiteX20" fmla="*/ 1125493 w 1125493"/>
                  <a:gd name="connsiteY20" fmla="*/ 1337856 h 2147217"/>
                  <a:gd name="connsiteX21" fmla="*/ 1047092 w 1125493"/>
                  <a:gd name="connsiteY21" fmla="*/ 1175094 h 2147217"/>
                  <a:gd name="connsiteX22" fmla="*/ 909764 w 1125493"/>
                  <a:gd name="connsiteY22" fmla="*/ 1168966 h 2147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25493" h="2147217">
                    <a:moveTo>
                      <a:pt x="909764" y="1168966"/>
                    </a:moveTo>
                    <a:cubicBezTo>
                      <a:pt x="885673" y="1177612"/>
                      <a:pt x="879210" y="1172072"/>
                      <a:pt x="876188" y="1148904"/>
                    </a:cubicBezTo>
                    <a:cubicBezTo>
                      <a:pt x="870732" y="1107773"/>
                      <a:pt x="862338" y="1066977"/>
                      <a:pt x="856294" y="1025846"/>
                    </a:cubicBezTo>
                    <a:cubicBezTo>
                      <a:pt x="835057" y="879872"/>
                      <a:pt x="829013" y="731296"/>
                      <a:pt x="789644" y="588512"/>
                    </a:cubicBezTo>
                    <a:cubicBezTo>
                      <a:pt x="757663" y="472673"/>
                      <a:pt x="720645" y="357925"/>
                      <a:pt x="639054" y="264583"/>
                    </a:cubicBezTo>
                    <a:cubicBezTo>
                      <a:pt x="611101" y="226138"/>
                      <a:pt x="468317" y="113992"/>
                      <a:pt x="400409" y="68496"/>
                    </a:cubicBezTo>
                    <a:cubicBezTo>
                      <a:pt x="366329" y="45664"/>
                      <a:pt x="338628" y="13179"/>
                      <a:pt x="298168" y="0"/>
                    </a:cubicBezTo>
                    <a:cubicBezTo>
                      <a:pt x="261990" y="33744"/>
                      <a:pt x="230260" y="71518"/>
                      <a:pt x="201804" y="111894"/>
                    </a:cubicBezTo>
                    <a:cubicBezTo>
                      <a:pt x="24520" y="362962"/>
                      <a:pt x="-31973" y="641647"/>
                      <a:pt x="16713" y="942744"/>
                    </a:cubicBezTo>
                    <a:cubicBezTo>
                      <a:pt x="62797" y="1228228"/>
                      <a:pt x="110560" y="1513461"/>
                      <a:pt x="159246" y="1798525"/>
                    </a:cubicBezTo>
                    <a:cubicBezTo>
                      <a:pt x="175027" y="1891280"/>
                      <a:pt x="190808" y="1984371"/>
                      <a:pt x="225140" y="2072845"/>
                    </a:cubicBezTo>
                    <a:cubicBezTo>
                      <a:pt x="238822" y="2108101"/>
                      <a:pt x="259723" y="2135466"/>
                      <a:pt x="297245" y="2147217"/>
                    </a:cubicBezTo>
                    <a:cubicBezTo>
                      <a:pt x="379088" y="2130513"/>
                      <a:pt x="440449" y="2060926"/>
                      <a:pt x="449766" y="2055301"/>
                    </a:cubicBezTo>
                    <a:cubicBezTo>
                      <a:pt x="555952" y="1990667"/>
                      <a:pt x="676324" y="1979587"/>
                      <a:pt x="795520" y="1964813"/>
                    </a:cubicBezTo>
                    <a:cubicBezTo>
                      <a:pt x="851509" y="1957846"/>
                      <a:pt x="908757" y="1957174"/>
                      <a:pt x="957863" y="1923766"/>
                    </a:cubicBezTo>
                    <a:cubicBezTo>
                      <a:pt x="962731" y="1920408"/>
                      <a:pt x="967684" y="1919569"/>
                      <a:pt x="973224" y="1921499"/>
                    </a:cubicBezTo>
                    <a:cubicBezTo>
                      <a:pt x="986655" y="1890861"/>
                      <a:pt x="1007136" y="1863328"/>
                      <a:pt x="1012592" y="1829080"/>
                    </a:cubicBezTo>
                    <a:cubicBezTo>
                      <a:pt x="1027618" y="1734982"/>
                      <a:pt x="1019392" y="1643906"/>
                      <a:pt x="981618" y="1555683"/>
                    </a:cubicBezTo>
                    <a:cubicBezTo>
                      <a:pt x="971965" y="1533271"/>
                      <a:pt x="946531" y="1510523"/>
                      <a:pt x="955177" y="1489118"/>
                    </a:cubicBezTo>
                    <a:cubicBezTo>
                      <a:pt x="964578" y="1466118"/>
                      <a:pt x="998406" y="1462592"/>
                      <a:pt x="1021742" y="1451093"/>
                    </a:cubicBezTo>
                    <a:cubicBezTo>
                      <a:pt x="1071267" y="1426582"/>
                      <a:pt x="1114833" y="1397538"/>
                      <a:pt x="1125493" y="1337856"/>
                    </a:cubicBezTo>
                    <a:cubicBezTo>
                      <a:pt x="1089650" y="1288330"/>
                      <a:pt x="1069421" y="1231166"/>
                      <a:pt x="1047092" y="1175094"/>
                    </a:cubicBezTo>
                    <a:cubicBezTo>
                      <a:pt x="1002771" y="1140845"/>
                      <a:pt x="955428" y="1152597"/>
                      <a:pt x="909764" y="1168966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9" name="Graphic 2">
                <a:extLst>
                  <a:ext uri="{FF2B5EF4-FFF2-40B4-BE49-F238E27FC236}">
                    <a16:creationId xmlns:a16="http://schemas.microsoft.com/office/drawing/2014/main" id="{0B9FABFB-3184-4D69-9ADC-8C5D4896582C}"/>
                  </a:ext>
                </a:extLst>
              </p:cNvPr>
              <p:cNvSpPr/>
              <p:nvPr/>
            </p:nvSpPr>
            <p:spPr>
              <a:xfrm>
                <a:off x="1830380" y="2068107"/>
                <a:ext cx="37287" cy="34067"/>
              </a:xfrm>
              <a:custGeom>
                <a:avLst/>
                <a:gdLst>
                  <a:gd name="connsiteX0" fmla="*/ 36996 w 37287"/>
                  <a:gd name="connsiteY0" fmla="*/ 8683 h 34067"/>
                  <a:gd name="connsiteX1" fmla="*/ 31791 w 37287"/>
                  <a:gd name="connsiteY1" fmla="*/ 15650 h 34067"/>
                  <a:gd name="connsiteX2" fmla="*/ 17185 w 37287"/>
                  <a:gd name="connsiteY2" fmla="*/ 30004 h 34067"/>
                  <a:gd name="connsiteX3" fmla="*/ 2664 w 37287"/>
                  <a:gd name="connsiteY3" fmla="*/ 31683 h 34067"/>
                  <a:gd name="connsiteX4" fmla="*/ 3167 w 37287"/>
                  <a:gd name="connsiteY4" fmla="*/ 20603 h 34067"/>
                  <a:gd name="connsiteX5" fmla="*/ 22558 w 37287"/>
                  <a:gd name="connsiteY5" fmla="*/ 1884 h 34067"/>
                  <a:gd name="connsiteX6" fmla="*/ 36996 w 37287"/>
                  <a:gd name="connsiteY6" fmla="*/ 8683 h 3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87" h="34067">
                    <a:moveTo>
                      <a:pt x="36996" y="8683"/>
                    </a:moveTo>
                    <a:cubicBezTo>
                      <a:pt x="35485" y="11285"/>
                      <a:pt x="33974" y="13468"/>
                      <a:pt x="31791" y="15650"/>
                    </a:cubicBezTo>
                    <a:cubicBezTo>
                      <a:pt x="14835" y="32354"/>
                      <a:pt x="34477" y="13719"/>
                      <a:pt x="17185" y="30004"/>
                    </a:cubicBezTo>
                    <a:cubicBezTo>
                      <a:pt x="13240" y="33781"/>
                      <a:pt x="8036" y="36048"/>
                      <a:pt x="2664" y="31683"/>
                    </a:cubicBezTo>
                    <a:cubicBezTo>
                      <a:pt x="-2121" y="27822"/>
                      <a:pt x="481" y="23205"/>
                      <a:pt x="3167" y="20603"/>
                    </a:cubicBezTo>
                    <a:cubicBezTo>
                      <a:pt x="21550" y="2303"/>
                      <a:pt x="3419" y="19343"/>
                      <a:pt x="22558" y="1884"/>
                    </a:cubicBezTo>
                    <a:cubicBezTo>
                      <a:pt x="28602" y="-3824"/>
                      <a:pt x="39178" y="4906"/>
                      <a:pt x="36996" y="8683"/>
                    </a:cubicBezTo>
                    <a:close/>
                  </a:path>
                </a:pathLst>
              </a:custGeom>
              <a:solidFill>
                <a:srgbClr val="E3E3DF"/>
              </a:solidFill>
              <a:ln w="8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</p:grpSp>
        <p:sp>
          <p:nvSpPr>
            <p:cNvPr id="50" name="Block Arc 52">
              <a:extLst>
                <a:ext uri="{FF2B5EF4-FFF2-40B4-BE49-F238E27FC236}">
                  <a16:creationId xmlns:a16="http://schemas.microsoft.com/office/drawing/2014/main" id="{9CA90EC0-A67C-4CBF-A9B0-63AAFAFFB2CF}"/>
                </a:ext>
              </a:extLst>
            </p:cNvPr>
            <p:cNvSpPr/>
            <p:nvPr/>
          </p:nvSpPr>
          <p:spPr>
            <a:xfrm>
              <a:off x="9448800" y="2785105"/>
              <a:ext cx="5181600" cy="6320795"/>
            </a:xfrm>
            <a:prstGeom prst="blockArc">
              <a:avLst>
                <a:gd name="adj1" fmla="val 18481486"/>
                <a:gd name="adj2" fmla="val 2770257"/>
                <a:gd name="adj3" fmla="val 147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C39CF2F-D608-4C45-875E-300415013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9447" t="23891" r="8383" b="8485"/>
            <a:stretch/>
          </p:blipFill>
          <p:spPr>
            <a:xfrm>
              <a:off x="5425359" y="4283879"/>
              <a:ext cx="4887361" cy="3820513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E0CD74A-C6A8-4F69-8FCC-3697ADD5A241}"/>
                </a:ext>
              </a:extLst>
            </p:cNvPr>
            <p:cNvGrpSpPr/>
            <p:nvPr/>
          </p:nvGrpSpPr>
          <p:grpSpPr>
            <a:xfrm>
              <a:off x="11668668" y="5473460"/>
              <a:ext cx="1946794" cy="1135432"/>
              <a:chOff x="12049016" y="5462872"/>
              <a:chExt cx="1415932" cy="1144297"/>
            </a:xfrm>
          </p:grpSpPr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C21626DD-489A-4CB8-9FC2-6D629D879914}"/>
                  </a:ext>
                </a:extLst>
              </p:cNvPr>
              <p:cNvSpPr/>
              <p:nvPr/>
            </p:nvSpPr>
            <p:spPr>
              <a:xfrm>
                <a:off x="12049016" y="5462872"/>
                <a:ext cx="1415932" cy="461747"/>
              </a:xfrm>
              <a:custGeom>
                <a:avLst/>
                <a:gdLst>
                  <a:gd name="connsiteX0" fmla="*/ 717009 w 1063811"/>
                  <a:gd name="connsiteY0" fmla="*/ 0 h 260644"/>
                  <a:gd name="connsiteX1" fmla="*/ 1063811 w 1063811"/>
                  <a:gd name="connsiteY1" fmla="*/ 260644 h 260644"/>
                  <a:gd name="connsiteX2" fmla="*/ 0 w 1063811"/>
                  <a:gd name="connsiteY2" fmla="*/ 260644 h 260644"/>
                  <a:gd name="connsiteX3" fmla="*/ 0 w 1063811"/>
                  <a:gd name="connsiteY3" fmla="*/ 132428 h 260644"/>
                  <a:gd name="connsiteX4" fmla="*/ 717009 w 1063811"/>
                  <a:gd name="connsiteY4" fmla="*/ 132428 h 26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811" h="260644">
                    <a:moveTo>
                      <a:pt x="717009" y="0"/>
                    </a:moveTo>
                    <a:lnTo>
                      <a:pt x="1063811" y="260644"/>
                    </a:lnTo>
                    <a:lnTo>
                      <a:pt x="0" y="260644"/>
                    </a:lnTo>
                    <a:lnTo>
                      <a:pt x="0" y="132428"/>
                    </a:lnTo>
                    <a:lnTo>
                      <a:pt x="717009" y="132428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75ED2CC2-C7AE-4A02-9EA6-F51DA1259859}"/>
                  </a:ext>
                </a:extLst>
              </p:cNvPr>
              <p:cNvSpPr/>
              <p:nvPr/>
            </p:nvSpPr>
            <p:spPr>
              <a:xfrm flipH="1" flipV="1">
                <a:off x="12049016" y="6145422"/>
                <a:ext cx="1415932" cy="461747"/>
              </a:xfrm>
              <a:custGeom>
                <a:avLst/>
                <a:gdLst>
                  <a:gd name="connsiteX0" fmla="*/ 717009 w 1063811"/>
                  <a:gd name="connsiteY0" fmla="*/ 0 h 260644"/>
                  <a:gd name="connsiteX1" fmla="*/ 1063811 w 1063811"/>
                  <a:gd name="connsiteY1" fmla="*/ 260644 h 260644"/>
                  <a:gd name="connsiteX2" fmla="*/ 0 w 1063811"/>
                  <a:gd name="connsiteY2" fmla="*/ 260644 h 260644"/>
                  <a:gd name="connsiteX3" fmla="*/ 0 w 1063811"/>
                  <a:gd name="connsiteY3" fmla="*/ 132428 h 260644"/>
                  <a:gd name="connsiteX4" fmla="*/ 717009 w 1063811"/>
                  <a:gd name="connsiteY4" fmla="*/ 132428 h 26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811" h="260644">
                    <a:moveTo>
                      <a:pt x="717009" y="0"/>
                    </a:moveTo>
                    <a:lnTo>
                      <a:pt x="1063811" y="260644"/>
                    </a:lnTo>
                    <a:lnTo>
                      <a:pt x="0" y="260644"/>
                    </a:lnTo>
                    <a:lnTo>
                      <a:pt x="0" y="132428"/>
                    </a:lnTo>
                    <a:lnTo>
                      <a:pt x="717009" y="13242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Pretendard Variable Medium" panose="02000003000000020004" pitchFamily="2" charset="-127"/>
                </a:endParaRPr>
              </a:p>
            </p:txBody>
          </p:sp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FAECDC3-3588-4304-BB29-DCCE07C44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201400" y="5054343"/>
              <a:ext cx="448629" cy="448629"/>
            </a:xfrm>
            <a:prstGeom prst="rect">
              <a:avLst/>
            </a:prstGeom>
          </p:spPr>
        </p:pic>
        <p:sp>
          <p:nvSpPr>
            <p:cNvPr id="54" name="TextBox 27">
              <a:extLst>
                <a:ext uri="{FF2B5EF4-FFF2-40B4-BE49-F238E27FC236}">
                  <a16:creationId xmlns:a16="http://schemas.microsoft.com/office/drawing/2014/main" id="{7E839B01-D7BB-4D01-9179-194478BAAA96}"/>
                </a:ext>
              </a:extLst>
            </p:cNvPr>
            <p:cNvSpPr txBox="1"/>
            <p:nvPr/>
          </p:nvSpPr>
          <p:spPr>
            <a:xfrm>
              <a:off x="11506200" y="5002916"/>
              <a:ext cx="2447636" cy="5378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000" b="0" i="0" u="none" strike="noStrike" dirty="0">
                  <a:solidFill>
                    <a:srgbClr val="30486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 </a:t>
              </a:r>
              <a:r>
                <a:rPr lang="ko-KR" altLang="en-US" sz="2000" b="0" i="0" u="none" strike="noStrike" dirty="0" err="1">
                  <a:solidFill>
                    <a:srgbClr val="30486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를</a:t>
              </a:r>
              <a:r>
                <a:rPr lang="ko-KR" altLang="en-US" sz="2000" b="0" i="0" u="none" strike="noStrike" dirty="0">
                  <a:solidFill>
                    <a:srgbClr val="30486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 통해</a:t>
              </a:r>
              <a:r>
                <a:rPr lang="en-US" altLang="ko-KR" sz="2000" b="0" i="0" u="none" strike="noStrike" dirty="0">
                  <a:solidFill>
                    <a:srgbClr val="30486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 </a:t>
              </a:r>
              <a:r>
                <a:rPr lang="ko-KR" altLang="en-US" sz="2000" b="0" i="0" u="none" strike="noStrike" dirty="0">
                  <a:solidFill>
                    <a:srgbClr val="30486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접속 </a:t>
              </a:r>
              <a:r>
                <a:rPr lang="en-US" altLang="ko-KR" sz="2000" b="0" i="0" u="none" strike="noStrike" dirty="0">
                  <a:solidFill>
                    <a:srgbClr val="30486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URL </a:t>
              </a:r>
              <a:r>
                <a:rPr lang="ko-KR" altLang="en-US" sz="2000" b="0" i="0" u="none" strike="noStrike" dirty="0">
                  <a:solidFill>
                    <a:srgbClr val="304866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전송</a:t>
              </a:r>
              <a:endParaRPr lang="en-US" sz="2000" b="0" i="0" u="none" strike="noStrike" dirty="0">
                <a:solidFill>
                  <a:srgbClr val="30486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2B418FF3-A2E7-47D4-928D-AC589000BBBD}"/>
                </a:ext>
              </a:extLst>
            </p:cNvPr>
            <p:cNvSpPr txBox="1"/>
            <p:nvPr/>
          </p:nvSpPr>
          <p:spPr>
            <a:xfrm>
              <a:off x="11114778" y="6751973"/>
              <a:ext cx="3257804" cy="48891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2000" b="0" i="0" u="none" strike="noStrike" dirty="0">
                  <a:solidFill>
                    <a:schemeClr val="accent6">
                      <a:lumMod val="50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URL</a:t>
              </a:r>
              <a:r>
                <a:rPr lang="ko-KR" altLang="en-US" sz="2000" b="0" i="0" u="none" strike="noStrike" dirty="0">
                  <a:solidFill>
                    <a:schemeClr val="accent6">
                      <a:lumMod val="50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을 통한 사전 대기 접수</a:t>
              </a:r>
              <a:endParaRPr lang="en-US" sz="2000" b="0" i="0" u="none" strike="noStrike" dirty="0">
                <a:solidFill>
                  <a:schemeClr val="accent6">
                    <a:lumMod val="50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</p:grpSp>
      <p:pic>
        <p:nvPicPr>
          <p:cNvPr id="94" name="Picture 8">
            <a:extLst>
              <a:ext uri="{FF2B5EF4-FFF2-40B4-BE49-F238E27FC236}">
                <a16:creationId xmlns:a16="http://schemas.microsoft.com/office/drawing/2014/main" id="{4C7B36E0-B2DA-4256-9D5D-43ECFBD075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24000" y="4318000"/>
            <a:ext cx="3302000" cy="3721100"/>
          </a:xfrm>
          <a:prstGeom prst="rect">
            <a:avLst/>
          </a:prstGeom>
        </p:spPr>
      </p:pic>
      <p:pic>
        <p:nvPicPr>
          <p:cNvPr id="95" name="Picture 14">
            <a:extLst>
              <a:ext uri="{FF2B5EF4-FFF2-40B4-BE49-F238E27FC236}">
                <a16:creationId xmlns:a16="http://schemas.microsoft.com/office/drawing/2014/main" id="{DE073223-67B9-4B4D-A193-D7AAFB298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3619500"/>
            <a:ext cx="3302000" cy="698500"/>
          </a:xfrm>
          <a:prstGeom prst="rect">
            <a:avLst/>
          </a:prstGeom>
        </p:spPr>
      </p:pic>
      <p:sp>
        <p:nvSpPr>
          <p:cNvPr id="96" name="TextBox 15">
            <a:extLst>
              <a:ext uri="{FF2B5EF4-FFF2-40B4-BE49-F238E27FC236}">
                <a16:creationId xmlns:a16="http://schemas.microsoft.com/office/drawing/2014/main" id="{3673724D-CF85-4C17-B405-3F046CF5B3AF}"/>
              </a:ext>
            </a:extLst>
          </p:cNvPr>
          <p:cNvSpPr txBox="1"/>
          <p:nvPr/>
        </p:nvSpPr>
        <p:spPr>
          <a:xfrm>
            <a:off x="1612900" y="3721100"/>
            <a:ext cx="31115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700" b="0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SemiBold"/>
              </a:rPr>
              <a:t> 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SemiBold"/>
              </a:rPr>
              <a:t>&lt; </a:t>
            </a:r>
            <a:r>
              <a:rPr lang="ko-KR" altLang="en-US" sz="2700" b="0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SemiBold"/>
              </a:rPr>
              <a:t>프로젝트 주제 </a:t>
            </a:r>
            <a:r>
              <a:rPr lang="en-US" altLang="ko-KR" sz="2700" b="0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SemiBold"/>
              </a:rPr>
              <a:t>&gt;</a:t>
            </a:r>
            <a:endParaRPr lang="ko-KR" sz="2700" b="0" i="0" u="none" strike="noStrik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Medium" panose="02000003000000020004" pitchFamily="2" charset="-127"/>
              <a:ea typeface="Pretendard SemiBold"/>
            </a:endParaRPr>
          </a:p>
        </p:txBody>
      </p:sp>
      <p:pic>
        <p:nvPicPr>
          <p:cNvPr id="97" name="Picture 18">
            <a:extLst>
              <a:ext uri="{FF2B5EF4-FFF2-40B4-BE49-F238E27FC236}">
                <a16:creationId xmlns:a16="http://schemas.microsoft.com/office/drawing/2014/main" id="{B53CB565-5834-4F0B-9134-4655E39BA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5200" y="4686300"/>
            <a:ext cx="1866900" cy="1866900"/>
          </a:xfrm>
          <a:prstGeom prst="rect">
            <a:avLst/>
          </a:prstGeom>
        </p:spPr>
      </p:pic>
      <p:pic>
        <p:nvPicPr>
          <p:cNvPr id="98" name="Picture 19">
            <a:extLst>
              <a:ext uri="{FF2B5EF4-FFF2-40B4-BE49-F238E27FC236}">
                <a16:creationId xmlns:a16="http://schemas.microsoft.com/office/drawing/2014/main" id="{26B038A3-1707-44A3-972D-EFFF2D63B0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4851400"/>
            <a:ext cx="1524000" cy="1524000"/>
          </a:xfrm>
          <a:prstGeom prst="rect">
            <a:avLst/>
          </a:prstGeom>
        </p:spPr>
      </p:pic>
      <p:pic>
        <p:nvPicPr>
          <p:cNvPr id="99" name="Picture 20">
            <a:extLst>
              <a:ext uri="{FF2B5EF4-FFF2-40B4-BE49-F238E27FC236}">
                <a16:creationId xmlns:a16="http://schemas.microsoft.com/office/drawing/2014/main" id="{1DA13BCE-6A02-48B2-B63D-F6FC9FC22B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5219700"/>
            <a:ext cx="762000" cy="736600"/>
          </a:xfrm>
          <a:prstGeom prst="rect">
            <a:avLst/>
          </a:prstGeom>
        </p:spPr>
      </p:pic>
      <p:sp>
        <p:nvSpPr>
          <p:cNvPr id="100" name="TextBox 27">
            <a:extLst>
              <a:ext uri="{FF2B5EF4-FFF2-40B4-BE49-F238E27FC236}">
                <a16:creationId xmlns:a16="http://schemas.microsoft.com/office/drawing/2014/main" id="{F08D868A-B60D-4F2D-A8F5-03355A59A539}"/>
              </a:ext>
            </a:extLst>
          </p:cNvPr>
          <p:cNvSpPr txBox="1"/>
          <p:nvPr/>
        </p:nvSpPr>
        <p:spPr>
          <a:xfrm>
            <a:off x="1524000" y="6819900"/>
            <a:ext cx="3257804" cy="8661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en-US" sz="2400" b="0" i="0" u="none" strike="noStrike" dirty="0">
                <a:solidFill>
                  <a:srgbClr val="30486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＂</a:t>
            </a:r>
            <a:r>
              <a:rPr lang="ko-KR" altLang="en-US" sz="2400" b="0" i="0" u="none" strike="noStrike" dirty="0" err="1">
                <a:solidFill>
                  <a:srgbClr val="30486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비콘</a:t>
            </a:r>
            <a:r>
              <a:rPr lang="en-US" altLang="ko-KR" sz="2400" b="0" i="0" u="none" strike="noStrike" dirty="0">
                <a:solidFill>
                  <a:srgbClr val="30486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en-US" altLang="ko-KR" sz="2400" dirty="0">
                <a:solidFill>
                  <a:srgbClr val="30486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Beacon)</a:t>
            </a:r>
            <a:r>
              <a:rPr lang="ko-KR" altLang="en-US" sz="2400" b="0" i="0" u="none" strike="noStrike" dirty="0">
                <a:solidFill>
                  <a:srgbClr val="30486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을 통한 </a:t>
            </a:r>
            <a:r>
              <a:rPr lang="ko-KR" altLang="en-US" sz="2400" dirty="0">
                <a:solidFill>
                  <a:srgbClr val="30486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대기 접수 서비스 </a:t>
            </a:r>
            <a:r>
              <a:rPr lang="en-US" sz="2400" b="0" i="0" u="none" strike="noStrike" dirty="0">
                <a:solidFill>
                  <a:srgbClr val="304866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"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B6DF48A-A800-4E3D-88A6-01941361FE3E}"/>
              </a:ext>
            </a:extLst>
          </p:cNvPr>
          <p:cNvGrpSpPr/>
          <p:nvPr/>
        </p:nvGrpSpPr>
        <p:grpSpPr>
          <a:xfrm>
            <a:off x="5105400" y="3162300"/>
            <a:ext cx="11658600" cy="5346700"/>
            <a:chOff x="5105400" y="3162300"/>
            <a:chExt cx="11658600" cy="5346700"/>
          </a:xfrm>
        </p:grpSpPr>
        <p:pic>
          <p:nvPicPr>
            <p:cNvPr id="101" name="Picture 21">
              <a:extLst>
                <a:ext uri="{FF2B5EF4-FFF2-40B4-BE49-F238E27FC236}">
                  <a16:creationId xmlns:a16="http://schemas.microsoft.com/office/drawing/2014/main" id="{6E1F3C91-6BD2-4AC0-8546-A6CA7DDB8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-5400000">
              <a:off x="3554730" y="5446395"/>
              <a:ext cx="3702050" cy="600710"/>
            </a:xfrm>
            <a:prstGeom prst="rect">
              <a:avLst/>
            </a:prstGeom>
          </p:spPr>
        </p:pic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31D9C93-ABB1-4B2F-9F6F-19F9A639BC4B}"/>
                </a:ext>
              </a:extLst>
            </p:cNvPr>
            <p:cNvGrpSpPr/>
            <p:nvPr/>
          </p:nvGrpSpPr>
          <p:grpSpPr>
            <a:xfrm>
              <a:off x="5956300" y="3162300"/>
              <a:ext cx="10807700" cy="5346700"/>
              <a:chOff x="5956300" y="3162300"/>
              <a:chExt cx="10807700" cy="5346700"/>
            </a:xfrm>
          </p:grpSpPr>
          <p:pic>
            <p:nvPicPr>
              <p:cNvPr id="103" name="Picture 7">
                <a:extLst>
                  <a:ext uri="{FF2B5EF4-FFF2-40B4-BE49-F238E27FC236}">
                    <a16:creationId xmlns:a16="http://schemas.microsoft.com/office/drawing/2014/main" id="{F3D55A42-CFD2-41CA-823A-58CDE9CE0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56300" y="6997700"/>
                <a:ext cx="10804528" cy="1511300"/>
              </a:xfrm>
              <a:prstGeom prst="rect">
                <a:avLst/>
              </a:prstGeom>
            </p:spPr>
          </p:pic>
          <p:pic>
            <p:nvPicPr>
              <p:cNvPr id="104" name="Picture 8">
                <a:extLst>
                  <a:ext uri="{FF2B5EF4-FFF2-40B4-BE49-F238E27FC236}">
                    <a16:creationId xmlns:a16="http://schemas.microsoft.com/office/drawing/2014/main" id="{7DCEFC1B-56B2-4754-88EF-CAFD9979E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69000" y="6134100"/>
                <a:ext cx="10795000" cy="736600"/>
              </a:xfrm>
              <a:prstGeom prst="rect">
                <a:avLst/>
              </a:prstGeom>
            </p:spPr>
          </p:pic>
          <p:pic>
            <p:nvPicPr>
              <p:cNvPr id="105" name="Picture 10">
                <a:extLst>
                  <a:ext uri="{FF2B5EF4-FFF2-40B4-BE49-F238E27FC236}">
                    <a16:creationId xmlns:a16="http://schemas.microsoft.com/office/drawing/2014/main" id="{FF1D9BBF-1259-462F-B04C-4FC4EBADD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56300" y="4025900"/>
                <a:ext cx="10804528" cy="1841500"/>
              </a:xfrm>
              <a:prstGeom prst="rect">
                <a:avLst/>
              </a:prstGeom>
            </p:spPr>
          </p:pic>
          <p:pic>
            <p:nvPicPr>
              <p:cNvPr id="106" name="Picture 11">
                <a:extLst>
                  <a:ext uri="{FF2B5EF4-FFF2-40B4-BE49-F238E27FC236}">
                    <a16:creationId xmlns:a16="http://schemas.microsoft.com/office/drawing/2014/main" id="{D4BDF4AC-CDA0-4DC1-A445-01F10D49E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69000" y="3162300"/>
                <a:ext cx="10795000" cy="736600"/>
              </a:xfrm>
              <a:prstGeom prst="rect">
                <a:avLst/>
              </a:prstGeom>
            </p:spPr>
          </p:pic>
          <p:pic>
            <p:nvPicPr>
              <p:cNvPr id="107" name="Picture 12">
                <a:extLst>
                  <a:ext uri="{FF2B5EF4-FFF2-40B4-BE49-F238E27FC236}">
                    <a16:creationId xmlns:a16="http://schemas.microsoft.com/office/drawing/2014/main" id="{6FF2CEAC-1B01-4347-93AE-6DD275C8A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02400" y="3314700"/>
                <a:ext cx="482600" cy="431800"/>
              </a:xfrm>
              <a:prstGeom prst="rect">
                <a:avLst/>
              </a:prstGeom>
            </p:spPr>
          </p:pic>
          <p:pic>
            <p:nvPicPr>
              <p:cNvPr id="108" name="Picture 13">
                <a:extLst>
                  <a:ext uri="{FF2B5EF4-FFF2-40B4-BE49-F238E27FC236}">
                    <a16:creationId xmlns:a16="http://schemas.microsoft.com/office/drawing/2014/main" id="{DF5994E1-3BB7-4254-BDD5-89F329CC3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02400" y="6286500"/>
                <a:ext cx="482600" cy="431800"/>
              </a:xfrm>
              <a:prstGeom prst="rect">
                <a:avLst/>
              </a:prstGeom>
            </p:spPr>
          </p:pic>
          <p:sp>
            <p:nvSpPr>
              <p:cNvPr id="109" name="TextBox 16">
                <a:extLst>
                  <a:ext uri="{FF2B5EF4-FFF2-40B4-BE49-F238E27FC236}">
                    <a16:creationId xmlns:a16="http://schemas.microsoft.com/office/drawing/2014/main" id="{A05E97FF-F279-489B-99D8-BB2D3D2D5316}"/>
                  </a:ext>
                </a:extLst>
              </p:cNvPr>
              <p:cNvSpPr txBox="1"/>
              <p:nvPr/>
            </p:nvSpPr>
            <p:spPr>
              <a:xfrm>
                <a:off x="7226300" y="3289300"/>
                <a:ext cx="8877300" cy="457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6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retendard Variable Medium" panose="02000003000000020004" pitchFamily="2" charset="-127"/>
                    <a:ea typeface="Pretendard Variable SemiBold" panose="02000003000000020004" pitchFamily="2" charset="-127"/>
                  </a:rPr>
                  <a:t>주제 선정 이유</a:t>
                </a:r>
                <a:endParaRPr lang="ko-KR" sz="2600" b="0" i="0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 Medium" panose="02000003000000020004" pitchFamily="2" charset="-127"/>
                  <a:ea typeface="Pretendard Variable SemiBold" panose="02000003000000020004" pitchFamily="2" charset="-127"/>
                </a:endParaRPr>
              </a:p>
            </p:txBody>
          </p:sp>
          <p:sp>
            <p:nvSpPr>
              <p:cNvPr id="110" name="TextBox 17">
                <a:extLst>
                  <a:ext uri="{FF2B5EF4-FFF2-40B4-BE49-F238E27FC236}">
                    <a16:creationId xmlns:a16="http://schemas.microsoft.com/office/drawing/2014/main" id="{E5EE5C28-A271-4CF9-BD21-00CE86A490AD}"/>
                  </a:ext>
                </a:extLst>
              </p:cNvPr>
              <p:cNvSpPr txBox="1"/>
              <p:nvPr/>
            </p:nvSpPr>
            <p:spPr>
              <a:xfrm>
                <a:off x="6934200" y="3924300"/>
                <a:ext cx="9232900" cy="1892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lvl="0">
                  <a:lnSpc>
                    <a:spcPct val="107899"/>
                  </a:lnSpc>
                  <a:defRPr sz="2000" b="0" i="0" u="none" strike="noStrike" spc="-100">
                    <a:solidFill>
                      <a:srgbClr val="000000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     </a:t>
                </a:r>
                <a:r>
                  <a:rPr lang="ko-KR" altLang="en-US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라즈베리파이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활용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+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실시간 데이터 처리 및 쿼리 최적화 실력 증진에 초점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342900" indent="-342900">
                  <a:lnSpc>
                    <a:spcPts val="3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실제 효율적으로 사용할 수 있는 기능까지 고려했을 때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병원 대기 접수 서비스를  구현하는 것이 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 </a:t>
                </a:r>
                <a:r>
                  <a: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전체적으로 부합하다 판단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  <a:sym typeface="Wingdings" panose="05000000000000000000" pitchFamily="2" charset="2"/>
                  </a:rPr>
                  <a:t>  →  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  <a:sym typeface="Wingdings" panose="05000000000000000000" pitchFamily="2" charset="2"/>
                  </a:rPr>
                  <a:t>라즈베리파이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  <a:sym typeface="Wingdings" panose="05000000000000000000" pitchFamily="2" charset="2"/>
                  </a:rPr>
                  <a:t>비콘</a:t>
                </a: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Medium" panose="02000003000000020004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  <a:sym typeface="Wingdings" panose="05000000000000000000" pitchFamily="2" charset="2"/>
                  </a:rPr>
                  <a:t>활성화를 통한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  <a:sym typeface="Wingdings" panose="05000000000000000000" pitchFamily="2" charset="2"/>
                  </a:rPr>
                  <a:t>대기 접수 기능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Calibri"/>
                </a:endParaRPr>
              </a:p>
            </p:txBody>
          </p:sp>
          <p:sp>
            <p:nvSpPr>
              <p:cNvPr id="111" name="TextBox 18">
                <a:extLst>
                  <a:ext uri="{FF2B5EF4-FFF2-40B4-BE49-F238E27FC236}">
                    <a16:creationId xmlns:a16="http://schemas.microsoft.com/office/drawing/2014/main" id="{ADDF53E9-ABC2-4987-BF1E-66E928C17CF2}"/>
                  </a:ext>
                </a:extLst>
              </p:cNvPr>
              <p:cNvSpPr txBox="1"/>
              <p:nvPr/>
            </p:nvSpPr>
            <p:spPr>
              <a:xfrm>
                <a:off x="6502400" y="7204289"/>
                <a:ext cx="2540000" cy="1003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lvl="0" algn="ctr">
                  <a:lnSpc>
                    <a:spcPct val="116199"/>
                  </a:lnSpc>
                  <a:defRPr sz="2400" b="0" i="0" u="none" strike="noStrike">
                    <a:solidFill>
                      <a:srgbClr val="304866"/>
                    </a:solidFill>
                    <a:latin typeface="Pretendard ExtraBold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rPr>
                  <a:t>Beacon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rPr>
                  <a:t>을 활용한</a:t>
                </a:r>
                <a:endPara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rPr>
                  <a:t>IoT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rPr>
                  <a:t>기술 적용 사례 경험 </a:t>
                </a:r>
                <a:endPara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112" name="TextBox 22">
                <a:extLst>
                  <a:ext uri="{FF2B5EF4-FFF2-40B4-BE49-F238E27FC236}">
                    <a16:creationId xmlns:a16="http://schemas.microsoft.com/office/drawing/2014/main" id="{765A96E3-C2AE-4A2F-A284-447A455AB77B}"/>
                  </a:ext>
                </a:extLst>
              </p:cNvPr>
              <p:cNvSpPr txBox="1"/>
              <p:nvPr/>
            </p:nvSpPr>
            <p:spPr>
              <a:xfrm>
                <a:off x="7226300" y="6261100"/>
                <a:ext cx="8877300" cy="4572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600" b="0" i="0" u="none" strike="noStrike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retendard Variable Medium" panose="02000003000000020004" pitchFamily="2" charset="-127"/>
                    <a:ea typeface="Pretendard Variable SemiBold" panose="02000003000000020004" pitchFamily="2" charset="-127"/>
                  </a:rPr>
                  <a:t>프로젝트 목표</a:t>
                </a:r>
                <a:endParaRPr lang="ko-KR" sz="2600" b="0" i="0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 Medium" panose="02000003000000020004" pitchFamily="2" charset="-127"/>
                  <a:ea typeface="Pretendard Variable SemiBold" panose="02000003000000020004" pitchFamily="2" charset="-127"/>
                </a:endParaRPr>
              </a:p>
            </p:txBody>
          </p:sp>
          <p:sp>
            <p:nvSpPr>
              <p:cNvPr id="113" name="TextBox 18">
                <a:extLst>
                  <a:ext uri="{FF2B5EF4-FFF2-40B4-BE49-F238E27FC236}">
                    <a16:creationId xmlns:a16="http://schemas.microsoft.com/office/drawing/2014/main" id="{61C828C0-21FD-4147-96C3-0B76A738703D}"/>
                  </a:ext>
                </a:extLst>
              </p:cNvPr>
              <p:cNvSpPr txBox="1"/>
              <p:nvPr/>
            </p:nvSpPr>
            <p:spPr>
              <a:xfrm>
                <a:off x="9558020" y="7204289"/>
                <a:ext cx="3708400" cy="1003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lvl="0" algn="ctr">
                  <a:lnSpc>
                    <a:spcPct val="116199"/>
                  </a:lnSpc>
                  <a:defRPr sz="2400" b="0" i="0" u="none" strike="noStrike">
                    <a:solidFill>
                      <a:srgbClr val="304866"/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UI 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설계를 통한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데이터 관리 능력 향상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4" name="십자형 113">
                <a:extLst>
                  <a:ext uri="{FF2B5EF4-FFF2-40B4-BE49-F238E27FC236}">
                    <a16:creationId xmlns:a16="http://schemas.microsoft.com/office/drawing/2014/main" id="{B67B394E-C046-4F73-A347-8AE9F79D4419}"/>
                  </a:ext>
                </a:extLst>
              </p:cNvPr>
              <p:cNvSpPr/>
              <p:nvPr/>
            </p:nvSpPr>
            <p:spPr>
              <a:xfrm>
                <a:off x="9389939" y="7462807"/>
                <a:ext cx="527294" cy="531145"/>
              </a:xfrm>
              <a:prstGeom prst="plus">
                <a:avLst>
                  <a:gd name="adj" fmla="val 36392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TextBox 18">
                <a:extLst>
                  <a:ext uri="{FF2B5EF4-FFF2-40B4-BE49-F238E27FC236}">
                    <a16:creationId xmlns:a16="http://schemas.microsoft.com/office/drawing/2014/main" id="{2D424FB1-7D7D-48EE-AE8A-7874D14AB3B5}"/>
                  </a:ext>
                </a:extLst>
              </p:cNvPr>
              <p:cNvSpPr txBox="1"/>
              <p:nvPr/>
            </p:nvSpPr>
            <p:spPr>
              <a:xfrm>
                <a:off x="13030200" y="7204289"/>
                <a:ext cx="3708400" cy="10033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lvl="0" algn="ctr">
                  <a:lnSpc>
                    <a:spcPct val="116199"/>
                  </a:lnSpc>
                  <a:defRPr sz="2400" b="0" i="0" u="none" strike="noStrike">
                    <a:solidFill>
                      <a:srgbClr val="304866"/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800" b="1" dirty="0">
                    <a:solidFill>
                      <a:srgbClr val="9A0000"/>
                    </a:solidFill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병원 이용</a:t>
                </a:r>
                <a:endParaRPr lang="en-US" altLang="ko-KR" sz="1800" b="1" dirty="0">
                  <a:solidFill>
                    <a:srgbClr val="9A000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800" b="1" dirty="0">
                    <a:solidFill>
                      <a:srgbClr val="9A0000"/>
                    </a:solidFill>
                    <a:latin typeface="Pretendard Variable ExtraBold" panose="02000003000000020004" pitchFamily="2" charset="-127"/>
                    <a:ea typeface="Pretendard Variable ExtraBold" panose="02000003000000020004" pitchFamily="2" charset="-127"/>
                    <a:cs typeface="Pretendard Variable ExtraBold" panose="02000003000000020004" pitchFamily="2" charset="-127"/>
                  </a:rPr>
                  <a:t> 효율성 강화</a:t>
                </a:r>
                <a:endParaRPr lang="en-US" altLang="ko-KR" sz="1800" b="1" dirty="0">
                  <a:solidFill>
                    <a:srgbClr val="9A000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64345517-3996-4FF5-9D38-2389D79A77CA}"/>
                  </a:ext>
                </a:extLst>
              </p:cNvPr>
              <p:cNvGrpSpPr/>
              <p:nvPr/>
            </p:nvGrpSpPr>
            <p:grpSpPr>
              <a:xfrm>
                <a:off x="13131386" y="7464018"/>
                <a:ext cx="499864" cy="566436"/>
                <a:chOff x="13131386" y="7464018"/>
                <a:chExt cx="499864" cy="566436"/>
              </a:xfrm>
            </p:grpSpPr>
            <p:sp>
              <p:nvSpPr>
                <p:cNvPr id="117" name="화살표: 갈매기형 수장 116">
                  <a:extLst>
                    <a:ext uri="{FF2B5EF4-FFF2-40B4-BE49-F238E27FC236}">
                      <a16:creationId xmlns:a16="http://schemas.microsoft.com/office/drawing/2014/main" id="{2B936007-5C36-48E5-9628-BB44248D11F2}"/>
                    </a:ext>
                  </a:extLst>
                </p:cNvPr>
                <p:cNvSpPr/>
                <p:nvPr/>
              </p:nvSpPr>
              <p:spPr>
                <a:xfrm>
                  <a:off x="13131386" y="7464018"/>
                  <a:ext cx="279908" cy="554209"/>
                </a:xfrm>
                <a:prstGeom prst="chevron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화살표: 갈매기형 수장 117">
                  <a:extLst>
                    <a:ext uri="{FF2B5EF4-FFF2-40B4-BE49-F238E27FC236}">
                      <a16:creationId xmlns:a16="http://schemas.microsoft.com/office/drawing/2014/main" id="{2519F555-A9DD-4748-9556-8CFFD9B8B99D}"/>
                    </a:ext>
                  </a:extLst>
                </p:cNvPr>
                <p:cNvSpPr/>
                <p:nvPr/>
              </p:nvSpPr>
              <p:spPr>
                <a:xfrm>
                  <a:off x="13351342" y="7476245"/>
                  <a:ext cx="279908" cy="554209"/>
                </a:xfrm>
                <a:prstGeom prst="chevron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35" name="Picture 14">
            <a:extLst>
              <a:ext uri="{FF2B5EF4-FFF2-40B4-BE49-F238E27FC236}">
                <a16:creationId xmlns:a16="http://schemas.microsoft.com/office/drawing/2014/main" id="{0C4AF4E4-A8D0-40EA-A4E6-45024E5D0C4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43200" y="7734300"/>
            <a:ext cx="2540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>
            <a:extLst>
              <a:ext uri="{FF2B5EF4-FFF2-40B4-BE49-F238E27FC236}">
                <a16:creationId xmlns:a16="http://schemas.microsoft.com/office/drawing/2014/main" id="{2349FC2B-A2FB-410C-995F-DB95A736228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7428" y="3892550"/>
            <a:ext cx="14055071" cy="3536950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55165558-DB55-43FD-A618-2A7C8F7E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7645400"/>
            <a:ext cx="14084300" cy="8509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9F86E780-F3E9-46C0-8AA8-A283A5F8B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4025900"/>
            <a:ext cx="1905000" cy="1905000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9EBCBA7-68DD-47AC-AA9C-26387E681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4203700"/>
            <a:ext cx="1549400" cy="15494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7B708A4F-68B9-41CA-8568-521C5F6DA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0" y="4025900"/>
            <a:ext cx="1905000" cy="1905000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D52782DA-AD29-4E72-97EF-55E4ECE4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300" y="4203700"/>
            <a:ext cx="1549400" cy="1549400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B1AD2A75-BA6B-49DF-BFCE-1DC128C71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4025900"/>
            <a:ext cx="1905000" cy="1905000"/>
          </a:xfrm>
          <a:prstGeom prst="rect">
            <a:avLst/>
          </a:prstGeom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4FA9603E-E8BE-4D48-86F1-209642D4B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7300" y="4203700"/>
            <a:ext cx="1549400" cy="1549400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3D124D51-1713-4E37-A2BD-87E6F152A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900" y="4025900"/>
            <a:ext cx="1905000" cy="1905000"/>
          </a:xfrm>
          <a:prstGeom prst="rect">
            <a:avLst/>
          </a:prstGeom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00CC7D40-38E1-41B4-9E99-92E8A8BBF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8700" y="4203700"/>
            <a:ext cx="1549400" cy="1549400"/>
          </a:xfrm>
          <a:prstGeom prst="rect">
            <a:avLst/>
          </a:prstGeom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12CC4DF7-46C7-4716-83BA-CC026F93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900" y="4787900"/>
            <a:ext cx="571500" cy="520700"/>
          </a:xfrm>
          <a:prstGeom prst="rect">
            <a:avLst/>
          </a:prstGeom>
        </p:spPr>
      </p:pic>
      <p:pic>
        <p:nvPicPr>
          <p:cNvPr id="14" name="Picture 23">
            <a:extLst>
              <a:ext uri="{FF2B5EF4-FFF2-40B4-BE49-F238E27FC236}">
                <a16:creationId xmlns:a16="http://schemas.microsoft.com/office/drawing/2014/main" id="{7CC6AB15-1EF1-4D32-ADE9-ABD5934C8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00" y="4787900"/>
            <a:ext cx="571500" cy="520700"/>
          </a:xfrm>
          <a:prstGeom prst="rect">
            <a:avLst/>
          </a:prstGeom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BE462298-9C4B-41C9-B979-F734E81B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4787900"/>
            <a:ext cx="571500" cy="520700"/>
          </a:xfrm>
          <a:prstGeom prst="rect">
            <a:avLst/>
          </a:prstGeom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B089AA37-9C0F-49E5-B94A-94980C08E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200" y="3086100"/>
            <a:ext cx="14084300" cy="698500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A905442A-4B7C-40A0-A6F3-0EFD1376D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20800" y="4508500"/>
            <a:ext cx="952500" cy="952500"/>
          </a:xfrm>
          <a:prstGeom prst="rect">
            <a:avLst/>
          </a:prstGeom>
        </p:spPr>
      </p:pic>
      <p:pic>
        <p:nvPicPr>
          <p:cNvPr id="18" name="Picture 27">
            <a:extLst>
              <a:ext uri="{FF2B5EF4-FFF2-40B4-BE49-F238E27FC236}">
                <a16:creationId xmlns:a16="http://schemas.microsoft.com/office/drawing/2014/main" id="{B0494D74-3701-4ABB-ACD7-CA61DFDC1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400" y="4508500"/>
            <a:ext cx="952500" cy="952500"/>
          </a:xfrm>
          <a:prstGeom prst="rect">
            <a:avLst/>
          </a:prstGeom>
        </p:spPr>
      </p:pic>
      <p:pic>
        <p:nvPicPr>
          <p:cNvPr id="19" name="Picture 28">
            <a:extLst>
              <a:ext uri="{FF2B5EF4-FFF2-40B4-BE49-F238E27FC236}">
                <a16:creationId xmlns:a16="http://schemas.microsoft.com/office/drawing/2014/main" id="{907923DD-D5DB-45FB-8DBD-0310E85B2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4700" y="4508500"/>
            <a:ext cx="952500" cy="952500"/>
          </a:xfrm>
          <a:prstGeom prst="rect">
            <a:avLst/>
          </a:prstGeom>
        </p:spPr>
      </p:pic>
      <p:pic>
        <p:nvPicPr>
          <p:cNvPr id="20" name="Picture 29">
            <a:extLst>
              <a:ext uri="{FF2B5EF4-FFF2-40B4-BE49-F238E27FC236}">
                <a16:creationId xmlns:a16="http://schemas.microsoft.com/office/drawing/2014/main" id="{3DDFD8F4-5734-4E12-867E-2D09BE37A6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2100" y="4508500"/>
            <a:ext cx="952500" cy="952500"/>
          </a:xfrm>
          <a:prstGeom prst="rect">
            <a:avLst/>
          </a:prstGeom>
        </p:spPr>
      </p:pic>
      <p:sp>
        <p:nvSpPr>
          <p:cNvPr id="21" name="TextBox 32">
            <a:extLst>
              <a:ext uri="{FF2B5EF4-FFF2-40B4-BE49-F238E27FC236}">
                <a16:creationId xmlns:a16="http://schemas.microsoft.com/office/drawing/2014/main" id="{53B58745-CFEF-4036-A98C-61A43FBED30C}"/>
              </a:ext>
            </a:extLst>
          </p:cNvPr>
          <p:cNvSpPr txBox="1"/>
          <p:nvPr/>
        </p:nvSpPr>
        <p:spPr>
          <a:xfrm>
            <a:off x="5892800" y="3187700"/>
            <a:ext cx="6502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600" b="0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단계별</a:t>
            </a:r>
            <a:r>
              <a:rPr lang="en-US" sz="2600" b="0" i="0" u="none" strike="noStrik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anose="02000003000000020004" pitchFamily="2" charset="-127"/>
              </a:rPr>
              <a:t> </a:t>
            </a:r>
            <a:r>
              <a:rPr lang="ko-KR" alt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프로젝트 수행</a:t>
            </a:r>
            <a:endParaRPr lang="ko-KR" sz="2600" b="0" i="0" u="none" strike="noStrik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22" name="TextBox 36">
            <a:extLst>
              <a:ext uri="{FF2B5EF4-FFF2-40B4-BE49-F238E27FC236}">
                <a16:creationId xmlns:a16="http://schemas.microsoft.com/office/drawing/2014/main" id="{E9DBD9FF-DF67-4ECB-A033-14EB51D3C629}"/>
              </a:ext>
            </a:extLst>
          </p:cNvPr>
          <p:cNvSpPr txBox="1"/>
          <p:nvPr/>
        </p:nvSpPr>
        <p:spPr>
          <a:xfrm>
            <a:off x="3467100" y="7874000"/>
            <a:ext cx="11341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2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anose="02000003000000020004" pitchFamily="2" charset="-127"/>
                <a:ea typeface="Pretendard SemiBold"/>
              </a:rPr>
              <a:t>프로젝트 기간 </a:t>
            </a:r>
            <a:r>
              <a:rPr lang="en-US" altLang="ko-KR" sz="2200" b="0" i="0" u="none" strike="noStrike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Variable Medium" panose="02000003000000020004" pitchFamily="2" charset="-127"/>
                <a:ea typeface="Pretendard SemiBold"/>
              </a:rPr>
              <a:t>: 2024.09.09. ~ 2024.09.27.</a:t>
            </a:r>
            <a:endParaRPr lang="ko-KR" sz="2200" b="0" i="0" u="none" strike="noStrike" spc="-100" dirty="0">
              <a:solidFill>
                <a:schemeClr val="tx1">
                  <a:lumMod val="65000"/>
                  <a:lumOff val="35000"/>
                </a:schemeClr>
              </a:solidFill>
              <a:latin typeface="Pretendard Variable Medium" panose="02000003000000020004" pitchFamily="2" charset="-127"/>
              <a:ea typeface="Pretendard SemiBold"/>
            </a:endParaRPr>
          </a:p>
        </p:txBody>
      </p:sp>
      <p:sp>
        <p:nvSpPr>
          <p:cNvPr id="23" name="TextBox 37">
            <a:extLst>
              <a:ext uri="{FF2B5EF4-FFF2-40B4-BE49-F238E27FC236}">
                <a16:creationId xmlns:a16="http://schemas.microsoft.com/office/drawing/2014/main" id="{D083990B-31CA-4C5B-8F3E-79D154EE71CA}"/>
              </a:ext>
            </a:extLst>
          </p:cNvPr>
          <p:cNvSpPr txBox="1"/>
          <p:nvPr/>
        </p:nvSpPr>
        <p:spPr>
          <a:xfrm>
            <a:off x="2529523" y="6108700"/>
            <a:ext cx="253555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주제선정 및 사전기획</a:t>
            </a:r>
            <a:endParaRPr lang="ko-KR" sz="2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24" name="TextBox 38">
            <a:extLst>
              <a:ext uri="{FF2B5EF4-FFF2-40B4-BE49-F238E27FC236}">
                <a16:creationId xmlns:a16="http://schemas.microsoft.com/office/drawing/2014/main" id="{255F7887-CCEA-4143-A651-5C9CEAAEB224}"/>
              </a:ext>
            </a:extLst>
          </p:cNvPr>
          <p:cNvSpPr txBox="1"/>
          <p:nvPr/>
        </p:nvSpPr>
        <p:spPr>
          <a:xfrm>
            <a:off x="6098223" y="6108700"/>
            <a:ext cx="253555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화면 및 테이블 설계</a:t>
            </a:r>
            <a:endParaRPr lang="ko-KR" sz="2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25" name="TextBox 39">
            <a:extLst>
              <a:ext uri="{FF2B5EF4-FFF2-40B4-BE49-F238E27FC236}">
                <a16:creationId xmlns:a16="http://schemas.microsoft.com/office/drawing/2014/main" id="{8B5A525A-4219-453E-A4E0-65697B1E6C26}"/>
              </a:ext>
            </a:extLst>
          </p:cNvPr>
          <p:cNvSpPr txBox="1"/>
          <p:nvPr/>
        </p:nvSpPr>
        <p:spPr>
          <a:xfrm>
            <a:off x="9982200" y="6108700"/>
            <a:ext cx="190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기능 구현</a:t>
            </a:r>
            <a:endParaRPr lang="ko-KR" sz="2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26" name="TextBox 40">
            <a:extLst>
              <a:ext uri="{FF2B5EF4-FFF2-40B4-BE49-F238E27FC236}">
                <a16:creationId xmlns:a16="http://schemas.microsoft.com/office/drawing/2014/main" id="{E585F6AC-1FE7-4934-AA04-A7F492398A84}"/>
              </a:ext>
            </a:extLst>
          </p:cNvPr>
          <p:cNvSpPr txBox="1"/>
          <p:nvPr/>
        </p:nvSpPr>
        <p:spPr>
          <a:xfrm>
            <a:off x="13235623" y="6108700"/>
            <a:ext cx="2535555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0" i="0" u="none" strike="noStrike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테스트 및 발표준비</a:t>
            </a:r>
            <a:endParaRPr lang="ko-KR" sz="24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33" name="TextBox 42">
            <a:extLst>
              <a:ext uri="{FF2B5EF4-FFF2-40B4-BE49-F238E27FC236}">
                <a16:creationId xmlns:a16="http://schemas.microsoft.com/office/drawing/2014/main" id="{9C075584-6E80-497E-9E56-86C0DE7C7F9E}"/>
              </a:ext>
            </a:extLst>
          </p:cNvPr>
          <p:cNvSpPr txBox="1"/>
          <p:nvPr/>
        </p:nvSpPr>
        <p:spPr>
          <a:xfrm>
            <a:off x="13235623" y="6654800"/>
            <a:ext cx="2738399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en-US" sz="1600" b="0" i="0" u="none" strike="noStrike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Beacon </a:t>
            </a:r>
            <a:r>
              <a:rPr lang="ko-KR" altLang="en-US" sz="1600" b="0" i="0" u="none" strike="noStrike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연결 검증 및 보완</a:t>
            </a:r>
            <a:endParaRPr lang="en-US" altLang="ko-KR" sz="1600" b="0" i="0" u="none" strike="noStrike" spc="-100" dirty="0">
              <a:solidFill>
                <a:srgbClr val="000000"/>
              </a:solidFill>
              <a:latin typeface="Pretendard Variable Medium" panose="02000003000000020004" pitchFamily="2" charset="-127"/>
            </a:endParaRPr>
          </a:p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0" i="0" u="none" strike="noStrike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발표자료 작성</a:t>
            </a:r>
            <a:endParaRPr lang="en-US" altLang="ko-KR" sz="1600" b="0" i="0" u="none" strike="noStrike" spc="-100" dirty="0">
              <a:solidFill>
                <a:srgbClr val="000000"/>
              </a:solidFill>
              <a:latin typeface="Pretendard Variable Medium" panose="02000003000000020004" pitchFamily="2" charset="-127"/>
            </a:endParaRPr>
          </a:p>
        </p:txBody>
      </p:sp>
      <p:sp>
        <p:nvSpPr>
          <p:cNvPr id="34" name="TextBox 42">
            <a:extLst>
              <a:ext uri="{FF2B5EF4-FFF2-40B4-BE49-F238E27FC236}">
                <a16:creationId xmlns:a16="http://schemas.microsoft.com/office/drawing/2014/main" id="{F1B52BB3-7F4D-48AB-9D08-37BFC2B4413D}"/>
              </a:ext>
            </a:extLst>
          </p:cNvPr>
          <p:cNvSpPr txBox="1"/>
          <p:nvPr/>
        </p:nvSpPr>
        <p:spPr>
          <a:xfrm>
            <a:off x="6381471" y="6654800"/>
            <a:ext cx="2738399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en-US" altLang="ko-KR" sz="1600" b="0" i="0" u="none" strike="noStrike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Data Base </a:t>
            </a:r>
            <a:r>
              <a:rPr lang="ko-KR" altLang="en-US" sz="1600" b="0" i="0" u="none" strike="noStrike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작업</a:t>
            </a:r>
            <a:endParaRPr lang="en-US" altLang="ko-KR" sz="1600" b="0" i="0" u="none" strike="noStrike" spc="-100" dirty="0">
              <a:solidFill>
                <a:srgbClr val="000000"/>
              </a:solidFill>
              <a:latin typeface="Pretendard Variable Medium" panose="02000003000000020004" pitchFamily="2" charset="-127"/>
            </a:endParaRPr>
          </a:p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앱</a:t>
            </a:r>
            <a:r>
              <a:rPr lang="en-US" altLang="ko-KR" sz="1600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 </a:t>
            </a:r>
            <a:r>
              <a:rPr lang="ko-KR" altLang="en-US" sz="1600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초기화면 구현</a:t>
            </a:r>
            <a:endParaRPr lang="en-US" altLang="ko-KR" sz="1600" b="0" i="0" u="none" strike="noStrike" spc="-100" dirty="0">
              <a:solidFill>
                <a:srgbClr val="000000"/>
              </a:solidFill>
              <a:latin typeface="Pretendard Variable Medium" panose="02000003000000020004" pitchFamily="2" charset="-127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99B3D6FB-CB0A-42B2-B398-DE29E1184D72}"/>
              </a:ext>
            </a:extLst>
          </p:cNvPr>
          <p:cNvSpPr txBox="1"/>
          <p:nvPr/>
        </p:nvSpPr>
        <p:spPr>
          <a:xfrm>
            <a:off x="9793307" y="6654800"/>
            <a:ext cx="2738399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0" i="0" u="none" strike="noStrike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라즈베리 파이 </a:t>
            </a:r>
            <a:r>
              <a:rPr lang="en-US" sz="1600" b="0" i="0" u="none" strike="noStrike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Beacon </a:t>
            </a:r>
            <a:r>
              <a:rPr lang="ko-KR" altLang="en-US" sz="1600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활성화</a:t>
            </a:r>
            <a:endParaRPr lang="en-US" altLang="ko-KR" sz="1600" b="0" i="0" u="none" strike="noStrike" spc="-100" dirty="0">
              <a:solidFill>
                <a:srgbClr val="000000"/>
              </a:solidFill>
              <a:latin typeface="Pretendard Variable Medium" panose="02000003000000020004" pitchFamily="2" charset="-127"/>
            </a:endParaRPr>
          </a:p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0" i="0" u="none" strike="noStrike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앱 화면 및 기능 구현</a:t>
            </a:r>
            <a:endParaRPr lang="en-US" altLang="ko-KR" sz="1600" b="0" i="0" u="none" strike="noStrike" spc="-100" dirty="0">
              <a:solidFill>
                <a:srgbClr val="000000"/>
              </a:solidFill>
              <a:latin typeface="Pretendard Variable Medium" panose="02000003000000020004" pitchFamily="2" charset="-127"/>
            </a:endParaRPr>
          </a:p>
        </p:txBody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13A21167-9CED-489C-9BCD-A5124AE92879}"/>
              </a:ext>
            </a:extLst>
          </p:cNvPr>
          <p:cNvSpPr txBox="1"/>
          <p:nvPr/>
        </p:nvSpPr>
        <p:spPr>
          <a:xfrm>
            <a:off x="2860396" y="6654800"/>
            <a:ext cx="2738399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프로젝트 계획</a:t>
            </a:r>
            <a:endParaRPr lang="en-US" altLang="ko-KR" sz="1600" b="0" i="0" u="none" strike="noStrike" spc="-100" dirty="0">
              <a:solidFill>
                <a:srgbClr val="000000"/>
              </a:solidFill>
              <a:latin typeface="Pretendard Variable Medium" panose="02000003000000020004" pitchFamily="2" charset="-127"/>
            </a:endParaRPr>
          </a:p>
          <a:p>
            <a:pPr marL="285750" lvl="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b="0" i="0" u="none" strike="noStrike" spc="-100" dirty="0">
                <a:solidFill>
                  <a:srgbClr val="000000"/>
                </a:solidFill>
                <a:latin typeface="Pretendard Variable Medium" panose="02000003000000020004" pitchFamily="2" charset="-127"/>
              </a:rPr>
              <a:t>라즈베리 파이 세팅</a:t>
            </a:r>
            <a:endParaRPr lang="en-US" altLang="ko-KR" sz="1600" b="0" i="0" u="none" strike="noStrike" spc="-100" dirty="0">
              <a:solidFill>
                <a:srgbClr val="000000"/>
              </a:solidFill>
              <a:latin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47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28DFD4C9-A0AF-4375-9036-6D3960A25693}"/>
              </a:ext>
            </a:extLst>
          </p:cNvPr>
          <p:cNvCxnSpPr>
            <a:cxnSpLocks/>
          </p:cNvCxnSpPr>
          <p:nvPr/>
        </p:nvCxnSpPr>
        <p:spPr>
          <a:xfrm>
            <a:off x="5578904" y="3924300"/>
            <a:ext cx="0" cy="490152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A8DEEB5F-1A35-491A-81C6-1E1677370547}"/>
              </a:ext>
            </a:extLst>
          </p:cNvPr>
          <p:cNvCxnSpPr>
            <a:cxnSpLocks/>
          </p:cNvCxnSpPr>
          <p:nvPr/>
        </p:nvCxnSpPr>
        <p:spPr>
          <a:xfrm>
            <a:off x="12360761" y="3924300"/>
            <a:ext cx="0" cy="491183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ED2F925-1C84-4716-A39D-E1DC505116B3}"/>
              </a:ext>
            </a:extLst>
          </p:cNvPr>
          <p:cNvCxnSpPr>
            <a:cxnSpLocks/>
          </p:cNvCxnSpPr>
          <p:nvPr/>
        </p:nvCxnSpPr>
        <p:spPr>
          <a:xfrm flipH="1">
            <a:off x="8962169" y="4000500"/>
            <a:ext cx="29431" cy="48006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232BEE8-2BAB-43B3-9F0C-92F127DCF675}"/>
              </a:ext>
            </a:extLst>
          </p:cNvPr>
          <p:cNvGrpSpPr/>
          <p:nvPr/>
        </p:nvGrpSpPr>
        <p:grpSpPr>
          <a:xfrm>
            <a:off x="13072916" y="4295262"/>
            <a:ext cx="2433098" cy="2433098"/>
            <a:chOff x="13986714" y="3383019"/>
            <a:chExt cx="3238454" cy="3238454"/>
          </a:xfrm>
        </p:grpSpPr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154C42E-60BE-4173-BC94-32F15FB3B46B}"/>
                </a:ext>
              </a:extLst>
            </p:cNvPr>
            <p:cNvSpPr/>
            <p:nvPr/>
          </p:nvSpPr>
          <p:spPr>
            <a:xfrm>
              <a:off x="13986714" y="3383019"/>
              <a:ext cx="3238454" cy="32384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 Medium" panose="02000003000000020004" pitchFamily="2" charset="-127"/>
              </a:endParaRPr>
            </a:p>
          </p:txBody>
        </p:sp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FA0B930D-FA93-42B8-9666-920B0482B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7226" y="3613531"/>
              <a:ext cx="2777430" cy="2777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227DFC63-A7C0-4E6C-A64B-2F2EB0BEF9E2}"/>
              </a:ext>
            </a:extLst>
          </p:cNvPr>
          <p:cNvGrpSpPr/>
          <p:nvPr/>
        </p:nvGrpSpPr>
        <p:grpSpPr>
          <a:xfrm>
            <a:off x="6036546" y="4295262"/>
            <a:ext cx="2433098" cy="2433098"/>
            <a:chOff x="5265482" y="3383019"/>
            <a:chExt cx="3238454" cy="3238454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83F05CD-53D1-455D-BFAC-BE854FDEE58E}"/>
                </a:ext>
              </a:extLst>
            </p:cNvPr>
            <p:cNvSpPr/>
            <p:nvPr/>
          </p:nvSpPr>
          <p:spPr>
            <a:xfrm>
              <a:off x="5265482" y="3383019"/>
              <a:ext cx="3238454" cy="32384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 Medium" panose="02000003000000020004" pitchFamily="2" charset="-127"/>
              </a:endParaRPr>
            </a:p>
          </p:txBody>
        </p:sp>
        <p:pic>
          <p:nvPicPr>
            <p:cNvPr id="97" name="Picture 4">
              <a:extLst>
                <a:ext uri="{FF2B5EF4-FFF2-40B4-BE49-F238E27FC236}">
                  <a16:creationId xmlns:a16="http://schemas.microsoft.com/office/drawing/2014/main" id="{0A65D3EB-BA58-40ED-9953-3CF3D6D66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994" y="3613531"/>
              <a:ext cx="2777430" cy="2777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BE49922-DF79-496C-8F6A-C6E3D1C9F80F}"/>
              </a:ext>
            </a:extLst>
          </p:cNvPr>
          <p:cNvGrpSpPr/>
          <p:nvPr/>
        </p:nvGrpSpPr>
        <p:grpSpPr>
          <a:xfrm>
            <a:off x="9571586" y="4052841"/>
            <a:ext cx="2433098" cy="2433098"/>
            <a:chOff x="9621787" y="3383019"/>
            <a:chExt cx="3238454" cy="3238454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A8514D8-1A72-456F-ABF0-D24A38B3B81E}"/>
                </a:ext>
              </a:extLst>
            </p:cNvPr>
            <p:cNvSpPr/>
            <p:nvPr/>
          </p:nvSpPr>
          <p:spPr>
            <a:xfrm>
              <a:off x="9621787" y="3383019"/>
              <a:ext cx="3238454" cy="3238454"/>
            </a:xfrm>
            <a:prstGeom prst="ellipse">
              <a:avLst/>
            </a:prstGeom>
            <a:solidFill>
              <a:srgbClr val="EFF5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 Medium" panose="02000003000000020004" pitchFamily="2" charset="-127"/>
              </a:endParaRPr>
            </a:p>
          </p:txBody>
        </p:sp>
        <p:pic>
          <p:nvPicPr>
            <p:cNvPr id="100" name="Picture 6">
              <a:extLst>
                <a:ext uri="{FF2B5EF4-FFF2-40B4-BE49-F238E27FC236}">
                  <a16:creationId xmlns:a16="http://schemas.microsoft.com/office/drawing/2014/main" id="{80C1EBC4-E617-41DD-96B7-0B75AAB6D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299" y="3613531"/>
              <a:ext cx="2777430" cy="2777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CC253272-17BC-437E-A7E5-5A72AFAEDF80}"/>
              </a:ext>
            </a:extLst>
          </p:cNvPr>
          <p:cNvGrpSpPr/>
          <p:nvPr/>
        </p:nvGrpSpPr>
        <p:grpSpPr>
          <a:xfrm>
            <a:off x="2565821" y="4142253"/>
            <a:ext cx="2433098" cy="2433098"/>
            <a:chOff x="769202" y="3383019"/>
            <a:chExt cx="3238454" cy="323845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1C07D8C-84B0-404A-81CD-9ACD05DA5630}"/>
                </a:ext>
              </a:extLst>
            </p:cNvPr>
            <p:cNvSpPr/>
            <p:nvPr/>
          </p:nvSpPr>
          <p:spPr>
            <a:xfrm>
              <a:off x="769202" y="3383019"/>
              <a:ext cx="3238454" cy="3238454"/>
            </a:xfrm>
            <a:prstGeom prst="ellipse">
              <a:avLst/>
            </a:prstGeom>
            <a:solidFill>
              <a:srgbClr val="EFF5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 Medium" panose="02000003000000020004" pitchFamily="2" charset="-127"/>
              </a:endParaRPr>
            </a:p>
          </p:txBody>
        </p:sp>
        <p:pic>
          <p:nvPicPr>
            <p:cNvPr id="103" name="Picture 8">
              <a:extLst>
                <a:ext uri="{FF2B5EF4-FFF2-40B4-BE49-F238E27FC236}">
                  <a16:creationId xmlns:a16="http://schemas.microsoft.com/office/drawing/2014/main" id="{56E11A4E-FA96-49D9-974E-F4D788D98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714" y="3613531"/>
              <a:ext cx="2777430" cy="2777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Group 2">
            <a:extLst>
              <a:ext uri="{FF2B5EF4-FFF2-40B4-BE49-F238E27FC236}">
                <a16:creationId xmlns:a16="http://schemas.microsoft.com/office/drawing/2014/main" id="{28D596A2-A507-41C3-AD47-8C7121795034}"/>
              </a:ext>
            </a:extLst>
          </p:cNvPr>
          <p:cNvGrpSpPr/>
          <p:nvPr/>
        </p:nvGrpSpPr>
        <p:grpSpPr>
          <a:xfrm>
            <a:off x="2192327" y="3162300"/>
            <a:ext cx="13903345" cy="919082"/>
            <a:chOff x="446336" y="1815481"/>
            <a:chExt cx="8277460" cy="747393"/>
          </a:xfrm>
        </p:grpSpPr>
        <p:sp>
          <p:nvSpPr>
            <p:cNvPr id="105" name="Rectangle 3">
              <a:extLst>
                <a:ext uri="{FF2B5EF4-FFF2-40B4-BE49-F238E27FC236}">
                  <a16:creationId xmlns:a16="http://schemas.microsoft.com/office/drawing/2014/main" id="{A2348DB8-12B5-4684-86D0-1B2B8456A210}"/>
                </a:ext>
              </a:extLst>
            </p:cNvPr>
            <p:cNvSpPr/>
            <p:nvPr/>
          </p:nvSpPr>
          <p:spPr>
            <a:xfrm>
              <a:off x="6491548" y="2104809"/>
              <a:ext cx="2232248" cy="432048"/>
            </a:xfrm>
            <a:prstGeom prst="rect">
              <a:avLst/>
            </a:prstGeom>
            <a:solidFill>
              <a:srgbClr val="90B1CA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C1D1E339-D78B-44A2-8480-99F897B977B2}"/>
                </a:ext>
              </a:extLst>
            </p:cNvPr>
            <p:cNvSpPr/>
            <p:nvPr/>
          </p:nvSpPr>
          <p:spPr>
            <a:xfrm>
              <a:off x="6493036" y="1815483"/>
              <a:ext cx="216024" cy="721373"/>
            </a:xfrm>
            <a:custGeom>
              <a:avLst/>
              <a:gdLst/>
              <a:ahLst/>
              <a:cxnLst/>
              <a:rect l="l" t="t" r="r" b="b"/>
              <a:pathLst>
                <a:path w="216024" h="721373">
                  <a:moveTo>
                    <a:pt x="208632" y="0"/>
                  </a:moveTo>
                  <a:lnTo>
                    <a:pt x="216024" y="0"/>
                  </a:lnTo>
                  <a:lnTo>
                    <a:pt x="216024" y="420807"/>
                  </a:lnTo>
                  <a:lnTo>
                    <a:pt x="5432" y="717550"/>
                  </a:lnTo>
                  <a:lnTo>
                    <a:pt x="0" y="721373"/>
                  </a:lnTo>
                  <a:lnTo>
                    <a:pt x="0" y="311118"/>
                  </a:lnTo>
                  <a:close/>
                </a:path>
              </a:pathLst>
            </a:custGeom>
            <a:solidFill>
              <a:srgbClr val="457091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7" name="Rectangle 5">
              <a:extLst>
                <a:ext uri="{FF2B5EF4-FFF2-40B4-BE49-F238E27FC236}">
                  <a16:creationId xmlns:a16="http://schemas.microsoft.com/office/drawing/2014/main" id="{CDD1BFA5-A347-43D9-8DBA-280E7E926CC3}"/>
                </a:ext>
              </a:extLst>
            </p:cNvPr>
            <p:cNvSpPr/>
            <p:nvPr/>
          </p:nvSpPr>
          <p:spPr>
            <a:xfrm>
              <a:off x="4476812" y="1815481"/>
              <a:ext cx="2232248" cy="432048"/>
            </a:xfrm>
            <a:prstGeom prst="rect">
              <a:avLst/>
            </a:prstGeom>
            <a:solidFill>
              <a:srgbClr val="598AAF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9379ED8B-1CF8-4251-8F7A-6C78E6A323B5}"/>
                </a:ext>
              </a:extLst>
            </p:cNvPr>
            <p:cNvSpPr/>
            <p:nvPr/>
          </p:nvSpPr>
          <p:spPr>
            <a:xfrm flipH="1">
              <a:off x="4476812" y="1833143"/>
              <a:ext cx="216024" cy="721373"/>
            </a:xfrm>
            <a:custGeom>
              <a:avLst/>
              <a:gdLst/>
              <a:ahLst/>
              <a:cxnLst/>
              <a:rect l="l" t="t" r="r" b="b"/>
              <a:pathLst>
                <a:path w="216024" h="721373">
                  <a:moveTo>
                    <a:pt x="208632" y="0"/>
                  </a:moveTo>
                  <a:lnTo>
                    <a:pt x="216024" y="0"/>
                  </a:lnTo>
                  <a:lnTo>
                    <a:pt x="216024" y="420807"/>
                  </a:lnTo>
                  <a:lnTo>
                    <a:pt x="5432" y="717550"/>
                  </a:lnTo>
                  <a:lnTo>
                    <a:pt x="0" y="721373"/>
                  </a:lnTo>
                  <a:lnTo>
                    <a:pt x="0" y="31111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9" name="Rectangle 7">
              <a:extLst>
                <a:ext uri="{FF2B5EF4-FFF2-40B4-BE49-F238E27FC236}">
                  <a16:creationId xmlns:a16="http://schemas.microsoft.com/office/drawing/2014/main" id="{2DF4EF38-AAC7-4D93-B2CB-588CB4F81107}"/>
                </a:ext>
              </a:extLst>
            </p:cNvPr>
            <p:cNvSpPr/>
            <p:nvPr/>
          </p:nvSpPr>
          <p:spPr>
            <a:xfrm>
              <a:off x="2462560" y="2130617"/>
              <a:ext cx="2232248" cy="4320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93EF38A6-BBE8-422D-BE61-DEF2DF7613F4}"/>
                </a:ext>
              </a:extLst>
            </p:cNvPr>
            <p:cNvSpPr/>
            <p:nvPr/>
          </p:nvSpPr>
          <p:spPr>
            <a:xfrm>
              <a:off x="2462560" y="1841501"/>
              <a:ext cx="216024" cy="721373"/>
            </a:xfrm>
            <a:custGeom>
              <a:avLst/>
              <a:gdLst/>
              <a:ahLst/>
              <a:cxnLst/>
              <a:rect l="l" t="t" r="r" b="b"/>
              <a:pathLst>
                <a:path w="216024" h="721373">
                  <a:moveTo>
                    <a:pt x="208632" y="0"/>
                  </a:moveTo>
                  <a:lnTo>
                    <a:pt x="216024" y="0"/>
                  </a:lnTo>
                  <a:lnTo>
                    <a:pt x="216024" y="420807"/>
                  </a:lnTo>
                  <a:lnTo>
                    <a:pt x="5432" y="717550"/>
                  </a:lnTo>
                  <a:lnTo>
                    <a:pt x="0" y="721373"/>
                  </a:lnTo>
                  <a:lnTo>
                    <a:pt x="0" y="311118"/>
                  </a:lnTo>
                  <a:close/>
                </a:path>
              </a:pathLst>
            </a:custGeom>
            <a:solidFill>
              <a:srgbClr val="213247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1" name="Rectangle 9">
              <a:extLst>
                <a:ext uri="{FF2B5EF4-FFF2-40B4-BE49-F238E27FC236}">
                  <a16:creationId xmlns:a16="http://schemas.microsoft.com/office/drawing/2014/main" id="{92C57FC9-F93E-4A82-B24E-C67F011C4426}"/>
                </a:ext>
              </a:extLst>
            </p:cNvPr>
            <p:cNvSpPr/>
            <p:nvPr/>
          </p:nvSpPr>
          <p:spPr>
            <a:xfrm>
              <a:off x="446336" y="1840756"/>
              <a:ext cx="2232248" cy="432048"/>
            </a:xfrm>
            <a:prstGeom prst="rect">
              <a:avLst/>
            </a:prstGeom>
            <a:solidFill>
              <a:srgbClr val="2D4E75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9" name="Google Shape;308;p7">
            <a:extLst>
              <a:ext uri="{FF2B5EF4-FFF2-40B4-BE49-F238E27FC236}">
                <a16:creationId xmlns:a16="http://schemas.microsoft.com/office/drawing/2014/main" id="{EE8B4692-AF19-47B5-90BB-E226A2899AD3}"/>
              </a:ext>
            </a:extLst>
          </p:cNvPr>
          <p:cNvSpPr txBox="1"/>
          <p:nvPr/>
        </p:nvSpPr>
        <p:spPr>
          <a:xfrm>
            <a:off x="3506886" y="3278857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1300"/>
              </a:lnSpc>
              <a:buNone/>
              <a:defRPr sz="2400">
                <a:solidFill>
                  <a:schemeClr val="tx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pPr>
              <a:lnSpc>
                <a:spcPct val="99600"/>
              </a:lnSpc>
            </a:pPr>
            <a:r>
              <a:rPr lang="ko-KR" altLang="en-US" spc="-100" dirty="0">
                <a:solidFill>
                  <a:schemeClr val="bg1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노현경</a:t>
            </a:r>
            <a:endParaRPr spc="-100" dirty="0">
              <a:solidFill>
                <a:schemeClr val="bg1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77" name="Google Shape;308;p7">
            <a:extLst>
              <a:ext uri="{FF2B5EF4-FFF2-40B4-BE49-F238E27FC236}">
                <a16:creationId xmlns:a16="http://schemas.microsoft.com/office/drawing/2014/main" id="{64A63B8E-F1C4-4360-9EF6-00CC71A4D40C}"/>
              </a:ext>
            </a:extLst>
          </p:cNvPr>
          <p:cNvSpPr txBox="1"/>
          <p:nvPr/>
        </p:nvSpPr>
        <p:spPr>
          <a:xfrm>
            <a:off x="7024873" y="3643647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9600"/>
              </a:lnSpc>
              <a:buNone/>
              <a:defRPr sz="2600" spc="-100">
                <a:solidFill>
                  <a:srgbClr val="20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한선경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8" name="Google Shape;308;p7">
            <a:extLst>
              <a:ext uri="{FF2B5EF4-FFF2-40B4-BE49-F238E27FC236}">
                <a16:creationId xmlns:a16="http://schemas.microsoft.com/office/drawing/2014/main" id="{D891E22B-7061-441E-A6F2-A87D369DE7BF}"/>
              </a:ext>
            </a:extLst>
          </p:cNvPr>
          <p:cNvSpPr txBox="1"/>
          <p:nvPr/>
        </p:nvSpPr>
        <p:spPr>
          <a:xfrm>
            <a:off x="10380730" y="3232224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9600"/>
              </a:lnSpc>
              <a:buNone/>
              <a:defRPr sz="2600" spc="-100">
                <a:solidFill>
                  <a:srgbClr val="20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정다영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0" name="Google Shape;308;p7">
            <a:extLst>
              <a:ext uri="{FF2B5EF4-FFF2-40B4-BE49-F238E27FC236}">
                <a16:creationId xmlns:a16="http://schemas.microsoft.com/office/drawing/2014/main" id="{11E35489-0161-4741-AB14-45D1E050F261}"/>
              </a:ext>
            </a:extLst>
          </p:cNvPr>
          <p:cNvSpPr txBox="1"/>
          <p:nvPr/>
        </p:nvSpPr>
        <p:spPr>
          <a:xfrm>
            <a:off x="13874147" y="3590643"/>
            <a:ext cx="75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9600"/>
              </a:lnSpc>
              <a:buNone/>
              <a:defRPr sz="2600" spc="-100">
                <a:solidFill>
                  <a:srgbClr val="20202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defRPr>
            </a:lvl1pPr>
          </a:lstStyle>
          <a:p>
            <a:r>
              <a:rPr lang="ko-KR" altLang="en-US" sz="2400" dirty="0" err="1">
                <a:solidFill>
                  <a:schemeClr val="bg1"/>
                </a:solidFill>
              </a:rPr>
              <a:t>이도원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7" name="Google Shape;307;p7">
            <a:extLst>
              <a:ext uri="{FF2B5EF4-FFF2-40B4-BE49-F238E27FC236}">
                <a16:creationId xmlns:a16="http://schemas.microsoft.com/office/drawing/2014/main" id="{3D73890A-2F09-4D6A-972F-4C33F00D837A}"/>
              </a:ext>
            </a:extLst>
          </p:cNvPr>
          <p:cNvSpPr txBox="1"/>
          <p:nvPr/>
        </p:nvSpPr>
        <p:spPr>
          <a:xfrm>
            <a:off x="3175250" y="7131903"/>
            <a:ext cx="139461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en-US" altLang="ko-KR" sz="1800" dirty="0"/>
              <a:t>Beacon </a:t>
            </a:r>
            <a:r>
              <a:rPr lang="ko-KR" altLang="en-US" sz="1800" dirty="0"/>
              <a:t>활성화</a:t>
            </a:r>
            <a:endParaRPr lang="en-US" altLang="ko-KR" sz="1800" dirty="0"/>
          </a:p>
          <a:p>
            <a:pPr algn="ctr"/>
            <a:r>
              <a:rPr lang="en-US" altLang="ko-KR" sz="1800" dirty="0"/>
              <a:t>URL </a:t>
            </a:r>
            <a:r>
              <a:rPr lang="ko-KR" altLang="en-US" sz="1800" dirty="0"/>
              <a:t>연결 검증</a:t>
            </a:r>
            <a:endParaRPr sz="1800" dirty="0"/>
          </a:p>
        </p:txBody>
      </p:sp>
      <p:sp>
        <p:nvSpPr>
          <p:cNvPr id="118" name="Google Shape;307;p7">
            <a:extLst>
              <a:ext uri="{FF2B5EF4-FFF2-40B4-BE49-F238E27FC236}">
                <a16:creationId xmlns:a16="http://schemas.microsoft.com/office/drawing/2014/main" id="{EE5411FB-C9D2-4C7B-9426-448C91A6EAF6}"/>
              </a:ext>
            </a:extLst>
          </p:cNvPr>
          <p:cNvSpPr txBox="1"/>
          <p:nvPr/>
        </p:nvSpPr>
        <p:spPr>
          <a:xfrm>
            <a:off x="6296272" y="7131903"/>
            <a:ext cx="2152799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1800" dirty="0" err="1">
                <a:sym typeface="Calibri"/>
              </a:rPr>
              <a:t>라즈베리파이</a:t>
            </a:r>
            <a:r>
              <a:rPr lang="ko-KR" altLang="en-US" sz="1800" dirty="0">
                <a:sym typeface="Calibri"/>
              </a:rPr>
              <a:t> 기본 세팅 </a:t>
            </a:r>
            <a:r>
              <a:rPr lang="en-US" altLang="ko-KR" sz="1800" dirty="0">
                <a:sym typeface="Calibri"/>
              </a:rPr>
              <a:t>Beacon </a:t>
            </a:r>
            <a:r>
              <a:rPr lang="ko-KR" altLang="en-US" sz="1800" dirty="0">
                <a:sym typeface="Calibri"/>
              </a:rPr>
              <a:t>활성화</a:t>
            </a:r>
            <a:endParaRPr sz="1800" dirty="0"/>
          </a:p>
        </p:txBody>
      </p:sp>
      <p:sp>
        <p:nvSpPr>
          <p:cNvPr id="119" name="Google Shape;307;p7">
            <a:extLst>
              <a:ext uri="{FF2B5EF4-FFF2-40B4-BE49-F238E27FC236}">
                <a16:creationId xmlns:a16="http://schemas.microsoft.com/office/drawing/2014/main" id="{AD9A73EB-3609-4E9A-8EA9-3FBB2FF968C0}"/>
              </a:ext>
            </a:extLst>
          </p:cNvPr>
          <p:cNvSpPr txBox="1"/>
          <p:nvPr/>
        </p:nvSpPr>
        <p:spPr>
          <a:xfrm>
            <a:off x="9930766" y="7113437"/>
            <a:ext cx="16968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1800" dirty="0"/>
              <a:t>테이블 구성 </a:t>
            </a:r>
            <a:endParaRPr lang="en-US" altLang="ko-KR" sz="1800" dirty="0"/>
          </a:p>
          <a:p>
            <a:pPr algn="ctr"/>
            <a:r>
              <a:rPr lang="en-US" altLang="ko-KR" sz="1800" dirty="0"/>
              <a:t>UI </a:t>
            </a:r>
            <a:r>
              <a:rPr lang="ko-KR" altLang="en-US" sz="1800" dirty="0"/>
              <a:t>디자인 및 설계</a:t>
            </a:r>
            <a:endParaRPr sz="1800" dirty="0"/>
          </a:p>
        </p:txBody>
      </p:sp>
      <p:sp>
        <p:nvSpPr>
          <p:cNvPr id="120" name="Google Shape;307;p7">
            <a:extLst>
              <a:ext uri="{FF2B5EF4-FFF2-40B4-BE49-F238E27FC236}">
                <a16:creationId xmlns:a16="http://schemas.microsoft.com/office/drawing/2014/main" id="{EB016D8E-689E-49F7-A17D-829EA44EEB85}"/>
              </a:ext>
            </a:extLst>
          </p:cNvPr>
          <p:cNvSpPr txBox="1"/>
          <p:nvPr/>
        </p:nvSpPr>
        <p:spPr>
          <a:xfrm>
            <a:off x="13273232" y="7131903"/>
            <a:ext cx="203246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sz="1800" dirty="0">
                <a:sym typeface="Calibri"/>
              </a:rPr>
              <a:t>앱 기본 화면 구현</a:t>
            </a:r>
            <a:endParaRPr lang="en-US" altLang="ko-KR" sz="1800" dirty="0">
              <a:sym typeface="Calibri"/>
            </a:endParaRPr>
          </a:p>
          <a:p>
            <a:pPr algn="ctr"/>
            <a:r>
              <a:rPr lang="en-US" altLang="ko-KR" sz="1800" dirty="0">
                <a:sym typeface="Calibri"/>
              </a:rPr>
              <a:t>UI </a:t>
            </a:r>
            <a:r>
              <a:rPr lang="ko-KR" altLang="en-US" sz="1800" dirty="0">
                <a:sym typeface="Calibri"/>
              </a:rPr>
              <a:t>디자인 및 설계</a:t>
            </a:r>
            <a:endParaRPr lang="en-US" altLang="ko-KR" sz="18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315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41813A1F-A980-423A-A4D6-AEFB3828EC56}"/>
              </a:ext>
            </a:extLst>
          </p:cNvPr>
          <p:cNvGrpSpPr/>
          <p:nvPr/>
        </p:nvGrpSpPr>
        <p:grpSpPr>
          <a:xfrm>
            <a:off x="13639800" y="3402975"/>
            <a:ext cx="2187774" cy="4385609"/>
            <a:chOff x="12922261" y="1551986"/>
            <a:chExt cx="3962400" cy="8361278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5FE6D07-662F-1FAF-714B-938988B2F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2500" t="3334" r="4583" b="8519"/>
            <a:stretch/>
          </p:blipFill>
          <p:spPr>
            <a:xfrm>
              <a:off x="13030511" y="1680241"/>
              <a:ext cx="3745901" cy="8104768"/>
            </a:xfrm>
            <a:prstGeom prst="rect">
              <a:avLst/>
            </a:prstGeom>
          </p:spPr>
        </p:pic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8CECA26F-6304-1B19-513A-A4FAAEA6B59E}"/>
                </a:ext>
              </a:extLst>
            </p:cNvPr>
            <p:cNvSpPr/>
            <p:nvPr/>
          </p:nvSpPr>
          <p:spPr>
            <a:xfrm>
              <a:off x="12922261" y="1551986"/>
              <a:ext cx="3962400" cy="8361278"/>
            </a:xfrm>
            <a:custGeom>
              <a:avLst/>
              <a:gdLst>
                <a:gd name="connsiteX0" fmla="*/ 220579 w 3733800"/>
                <a:gd name="connsiteY0" fmla="*/ 124067 h 7696200"/>
                <a:gd name="connsiteX1" fmla="*/ 111461 w 3733800"/>
                <a:gd name="connsiteY1" fmla="*/ 233185 h 7696200"/>
                <a:gd name="connsiteX2" fmla="*/ 111461 w 3733800"/>
                <a:gd name="connsiteY2" fmla="*/ 7463015 h 7696200"/>
                <a:gd name="connsiteX3" fmla="*/ 220579 w 3733800"/>
                <a:gd name="connsiteY3" fmla="*/ 7572133 h 7696200"/>
                <a:gd name="connsiteX4" fmla="*/ 3513221 w 3733800"/>
                <a:gd name="connsiteY4" fmla="*/ 7572133 h 7696200"/>
                <a:gd name="connsiteX5" fmla="*/ 3622339 w 3733800"/>
                <a:gd name="connsiteY5" fmla="*/ 7463015 h 7696200"/>
                <a:gd name="connsiteX6" fmla="*/ 3622339 w 3733800"/>
                <a:gd name="connsiteY6" fmla="*/ 233185 h 7696200"/>
                <a:gd name="connsiteX7" fmla="*/ 3513221 w 3733800"/>
                <a:gd name="connsiteY7" fmla="*/ 124067 h 7696200"/>
                <a:gd name="connsiteX8" fmla="*/ 116047 w 3733800"/>
                <a:gd name="connsiteY8" fmla="*/ 0 h 7696200"/>
                <a:gd name="connsiteX9" fmla="*/ 3617753 w 3733800"/>
                <a:gd name="connsiteY9" fmla="*/ 0 h 7696200"/>
                <a:gd name="connsiteX10" fmla="*/ 3733800 w 3733800"/>
                <a:gd name="connsiteY10" fmla="*/ 116047 h 7696200"/>
                <a:gd name="connsiteX11" fmla="*/ 3733800 w 3733800"/>
                <a:gd name="connsiteY11" fmla="*/ 7580153 h 7696200"/>
                <a:gd name="connsiteX12" fmla="*/ 3617753 w 3733800"/>
                <a:gd name="connsiteY12" fmla="*/ 7696200 h 7696200"/>
                <a:gd name="connsiteX13" fmla="*/ 116047 w 3733800"/>
                <a:gd name="connsiteY13" fmla="*/ 7696200 h 7696200"/>
                <a:gd name="connsiteX14" fmla="*/ 0 w 3733800"/>
                <a:gd name="connsiteY14" fmla="*/ 7580153 h 7696200"/>
                <a:gd name="connsiteX15" fmla="*/ 0 w 3733800"/>
                <a:gd name="connsiteY15" fmla="*/ 116047 h 7696200"/>
                <a:gd name="connsiteX16" fmla="*/ 116047 w 3733800"/>
                <a:gd name="connsiteY16" fmla="*/ 0 h 769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3800" h="7696200">
                  <a:moveTo>
                    <a:pt x="220579" y="124067"/>
                  </a:moveTo>
                  <a:cubicBezTo>
                    <a:pt x="160315" y="124067"/>
                    <a:pt x="111461" y="172921"/>
                    <a:pt x="111461" y="233185"/>
                  </a:cubicBezTo>
                  <a:lnTo>
                    <a:pt x="111461" y="7463015"/>
                  </a:lnTo>
                  <a:cubicBezTo>
                    <a:pt x="111461" y="7523279"/>
                    <a:pt x="160315" y="7572133"/>
                    <a:pt x="220579" y="7572133"/>
                  </a:cubicBezTo>
                  <a:lnTo>
                    <a:pt x="3513221" y="7572133"/>
                  </a:lnTo>
                  <a:cubicBezTo>
                    <a:pt x="3573485" y="7572133"/>
                    <a:pt x="3622339" y="7523279"/>
                    <a:pt x="3622339" y="7463015"/>
                  </a:cubicBezTo>
                  <a:lnTo>
                    <a:pt x="3622339" y="233185"/>
                  </a:lnTo>
                  <a:cubicBezTo>
                    <a:pt x="3622339" y="172921"/>
                    <a:pt x="3573485" y="124067"/>
                    <a:pt x="3513221" y="124067"/>
                  </a:cubicBezTo>
                  <a:close/>
                  <a:moveTo>
                    <a:pt x="116047" y="0"/>
                  </a:moveTo>
                  <a:lnTo>
                    <a:pt x="3617753" y="0"/>
                  </a:lnTo>
                  <a:cubicBezTo>
                    <a:pt x="3681844" y="0"/>
                    <a:pt x="3733800" y="51956"/>
                    <a:pt x="3733800" y="116047"/>
                  </a:cubicBezTo>
                  <a:lnTo>
                    <a:pt x="3733800" y="7580153"/>
                  </a:lnTo>
                  <a:cubicBezTo>
                    <a:pt x="3733800" y="7644244"/>
                    <a:pt x="3681844" y="7696200"/>
                    <a:pt x="3617753" y="7696200"/>
                  </a:cubicBezTo>
                  <a:lnTo>
                    <a:pt x="116047" y="7696200"/>
                  </a:lnTo>
                  <a:cubicBezTo>
                    <a:pt x="51956" y="7696200"/>
                    <a:pt x="0" y="7644244"/>
                    <a:pt x="0" y="7580153"/>
                  </a:cubicBezTo>
                  <a:lnTo>
                    <a:pt x="0" y="116047"/>
                  </a:lnTo>
                  <a:cubicBezTo>
                    <a:pt x="0" y="51956"/>
                    <a:pt x="51956" y="0"/>
                    <a:pt x="11604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3E814023-AE84-4C7D-9028-E3FD3BA9D3F7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rot="10800000">
            <a:off x="2697565" y="5021650"/>
            <a:ext cx="434161" cy="2781806"/>
          </a:xfrm>
          <a:prstGeom prst="bentConnector3">
            <a:avLst>
              <a:gd name="adj1" fmla="val 226200"/>
            </a:avLst>
          </a:prstGeom>
          <a:ln w="28575">
            <a:solidFill>
              <a:schemeClr val="accent1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8AFD2A4-3533-45CF-89B7-D2622E82DD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2800" y="4249673"/>
            <a:ext cx="752936" cy="752936"/>
          </a:xfrm>
          <a:prstGeom prst="rect">
            <a:avLst/>
          </a:prstGeom>
        </p:spPr>
      </p:pic>
      <p:sp>
        <p:nvSpPr>
          <p:cNvPr id="17" name="Trapezoid 1">
            <a:extLst>
              <a:ext uri="{FF2B5EF4-FFF2-40B4-BE49-F238E27FC236}">
                <a16:creationId xmlns:a16="http://schemas.microsoft.com/office/drawing/2014/main" id="{60D7894C-59AE-44B3-9A8D-3969F69FAD90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7635623" y="4410824"/>
            <a:ext cx="894561" cy="442541"/>
          </a:xfrm>
          <a:custGeom>
            <a:avLst/>
            <a:gdLst>
              <a:gd name="connsiteX0" fmla="*/ 2031235 w 4032450"/>
              <a:gd name="connsiteY0" fmla="*/ 927110 h 3098203"/>
              <a:gd name="connsiteX1" fmla="*/ 2031235 w 4032450"/>
              <a:gd name="connsiteY1" fmla="*/ 12710 h 3098203"/>
              <a:gd name="connsiteX2" fmla="*/ 2488435 w 4032450"/>
              <a:gd name="connsiteY2" fmla="*/ 469910 h 3098203"/>
              <a:gd name="connsiteX3" fmla="*/ 2031235 w 4032450"/>
              <a:gd name="connsiteY3" fmla="*/ 927110 h 3098203"/>
              <a:gd name="connsiteX4" fmla="*/ 2027221 w 4032450"/>
              <a:gd name="connsiteY4" fmla="*/ 1689089 h 3098203"/>
              <a:gd name="connsiteX5" fmla="*/ 1178491 w 4032450"/>
              <a:gd name="connsiteY5" fmla="*/ 1475528 h 3098203"/>
              <a:gd name="connsiteX6" fmla="*/ 1016728 w 4032450"/>
              <a:gd name="connsiteY6" fmla="*/ 1202482 h 3098203"/>
              <a:gd name="connsiteX7" fmla="*/ 1293451 w 4032450"/>
              <a:gd name="connsiteY7" fmla="*/ 1111499 h 3098203"/>
              <a:gd name="connsiteX8" fmla="*/ 2571881 w 4032450"/>
              <a:gd name="connsiteY8" fmla="*/ 1179134 h 3098203"/>
              <a:gd name="connsiteX9" fmla="*/ 2972758 w 4032450"/>
              <a:gd name="connsiteY9" fmla="*/ 1177129 h 3098203"/>
              <a:gd name="connsiteX10" fmla="*/ 2989563 w 4032450"/>
              <a:gd name="connsiteY10" fmla="*/ 1299488 h 3098203"/>
              <a:gd name="connsiteX11" fmla="*/ 2719030 w 4032450"/>
              <a:gd name="connsiteY11" fmla="*/ 1538654 h 3098203"/>
              <a:gd name="connsiteX12" fmla="*/ 2027221 w 4032450"/>
              <a:gd name="connsiteY12" fmla="*/ 1689089 h 3098203"/>
              <a:gd name="connsiteX13" fmla="*/ 2060359 w 4032450"/>
              <a:gd name="connsiteY13" fmla="*/ 2396950 h 3098203"/>
              <a:gd name="connsiteX14" fmla="*/ 679484 w 4032450"/>
              <a:gd name="connsiteY14" fmla="*/ 2009766 h 3098203"/>
              <a:gd name="connsiteX15" fmla="*/ 517720 w 4032450"/>
              <a:gd name="connsiteY15" fmla="*/ 1675296 h 3098203"/>
              <a:gd name="connsiteX16" fmla="*/ 863420 w 4032450"/>
              <a:gd name="connsiteY16" fmla="*/ 1690826 h 3098203"/>
              <a:gd name="connsiteX17" fmla="*/ 3208759 w 4032450"/>
              <a:gd name="connsiteY17" fmla="*/ 1668282 h 3098203"/>
              <a:gd name="connsiteX18" fmla="*/ 3531465 w 4032450"/>
              <a:gd name="connsiteY18" fmla="*/ 1718684 h 3098203"/>
              <a:gd name="connsiteX19" fmla="*/ 3546492 w 4032450"/>
              <a:gd name="connsiteY19" fmla="*/ 1800543 h 3098203"/>
              <a:gd name="connsiteX20" fmla="*/ 3360505 w 4032450"/>
              <a:gd name="connsiteY20" fmla="*/ 2009767 h 3098203"/>
              <a:gd name="connsiteX21" fmla="*/ 2060359 w 4032450"/>
              <a:gd name="connsiteY21" fmla="*/ 2396950 h 3098203"/>
              <a:gd name="connsiteX22" fmla="*/ 2129199 w 4032450"/>
              <a:gd name="connsiteY22" fmla="*/ 3097565 h 3098203"/>
              <a:gd name="connsiteX23" fmla="*/ 192432 w 4032450"/>
              <a:gd name="connsiteY23" fmla="*/ 2507932 h 3098203"/>
              <a:gd name="connsiteX24" fmla="*/ 30671 w 4032450"/>
              <a:gd name="connsiteY24" fmla="*/ 2146411 h 3098203"/>
              <a:gd name="connsiteX25" fmla="*/ 399360 w 4032450"/>
              <a:gd name="connsiteY25" fmla="*/ 2198011 h 3098203"/>
              <a:gd name="connsiteX26" fmla="*/ 3688958 w 4032450"/>
              <a:gd name="connsiteY26" fmla="*/ 2143902 h 3098203"/>
              <a:gd name="connsiteX27" fmla="*/ 4011664 w 4032450"/>
              <a:gd name="connsiteY27" fmla="*/ 2185286 h 3098203"/>
              <a:gd name="connsiteX28" fmla="*/ 4032153 w 4032450"/>
              <a:gd name="connsiteY28" fmla="*/ 2278206 h 3098203"/>
              <a:gd name="connsiteX29" fmla="*/ 3845304 w 4032450"/>
              <a:gd name="connsiteY29" fmla="*/ 2507932 h 3098203"/>
              <a:gd name="connsiteX30" fmla="*/ 2129199 w 4032450"/>
              <a:gd name="connsiteY30" fmla="*/ 3097565 h 3098203"/>
              <a:gd name="connsiteX0" fmla="*/ 2488435 w 4032450"/>
              <a:gd name="connsiteY0" fmla="*/ 457200 h 3085493"/>
              <a:gd name="connsiteX1" fmla="*/ 2031235 w 4032450"/>
              <a:gd name="connsiteY1" fmla="*/ 0 h 3085493"/>
              <a:gd name="connsiteX2" fmla="*/ 2488435 w 4032450"/>
              <a:gd name="connsiteY2" fmla="*/ 457200 h 3085493"/>
              <a:gd name="connsiteX3" fmla="*/ 2027221 w 4032450"/>
              <a:gd name="connsiteY3" fmla="*/ 1676379 h 3085493"/>
              <a:gd name="connsiteX4" fmla="*/ 1178491 w 4032450"/>
              <a:gd name="connsiteY4" fmla="*/ 1462818 h 3085493"/>
              <a:gd name="connsiteX5" fmla="*/ 1016728 w 4032450"/>
              <a:gd name="connsiteY5" fmla="*/ 1189772 h 3085493"/>
              <a:gd name="connsiteX6" fmla="*/ 1293451 w 4032450"/>
              <a:gd name="connsiteY6" fmla="*/ 1098789 h 3085493"/>
              <a:gd name="connsiteX7" fmla="*/ 2571881 w 4032450"/>
              <a:gd name="connsiteY7" fmla="*/ 1166424 h 3085493"/>
              <a:gd name="connsiteX8" fmla="*/ 2972758 w 4032450"/>
              <a:gd name="connsiteY8" fmla="*/ 1164419 h 3085493"/>
              <a:gd name="connsiteX9" fmla="*/ 2989563 w 4032450"/>
              <a:gd name="connsiteY9" fmla="*/ 1286778 h 3085493"/>
              <a:gd name="connsiteX10" fmla="*/ 2719030 w 4032450"/>
              <a:gd name="connsiteY10" fmla="*/ 1525944 h 3085493"/>
              <a:gd name="connsiteX11" fmla="*/ 2027221 w 4032450"/>
              <a:gd name="connsiteY11" fmla="*/ 1676379 h 3085493"/>
              <a:gd name="connsiteX12" fmla="*/ 2060359 w 4032450"/>
              <a:gd name="connsiteY12" fmla="*/ 2384240 h 3085493"/>
              <a:gd name="connsiteX13" fmla="*/ 679484 w 4032450"/>
              <a:gd name="connsiteY13" fmla="*/ 1997056 h 3085493"/>
              <a:gd name="connsiteX14" fmla="*/ 517720 w 4032450"/>
              <a:gd name="connsiteY14" fmla="*/ 1662586 h 3085493"/>
              <a:gd name="connsiteX15" fmla="*/ 863420 w 4032450"/>
              <a:gd name="connsiteY15" fmla="*/ 1678116 h 3085493"/>
              <a:gd name="connsiteX16" fmla="*/ 3208759 w 4032450"/>
              <a:gd name="connsiteY16" fmla="*/ 1655572 h 3085493"/>
              <a:gd name="connsiteX17" fmla="*/ 3531465 w 4032450"/>
              <a:gd name="connsiteY17" fmla="*/ 1705974 h 3085493"/>
              <a:gd name="connsiteX18" fmla="*/ 3546492 w 4032450"/>
              <a:gd name="connsiteY18" fmla="*/ 1787833 h 3085493"/>
              <a:gd name="connsiteX19" fmla="*/ 3360505 w 4032450"/>
              <a:gd name="connsiteY19" fmla="*/ 1997057 h 3085493"/>
              <a:gd name="connsiteX20" fmla="*/ 2060359 w 4032450"/>
              <a:gd name="connsiteY20" fmla="*/ 2384240 h 3085493"/>
              <a:gd name="connsiteX21" fmla="*/ 2129199 w 4032450"/>
              <a:gd name="connsiteY21" fmla="*/ 3084855 h 3085493"/>
              <a:gd name="connsiteX22" fmla="*/ 192432 w 4032450"/>
              <a:gd name="connsiteY22" fmla="*/ 2495222 h 3085493"/>
              <a:gd name="connsiteX23" fmla="*/ 30671 w 4032450"/>
              <a:gd name="connsiteY23" fmla="*/ 2133701 h 3085493"/>
              <a:gd name="connsiteX24" fmla="*/ 399360 w 4032450"/>
              <a:gd name="connsiteY24" fmla="*/ 2185301 h 3085493"/>
              <a:gd name="connsiteX25" fmla="*/ 3688958 w 4032450"/>
              <a:gd name="connsiteY25" fmla="*/ 2131192 h 3085493"/>
              <a:gd name="connsiteX26" fmla="*/ 4011664 w 4032450"/>
              <a:gd name="connsiteY26" fmla="*/ 2172576 h 3085493"/>
              <a:gd name="connsiteX27" fmla="*/ 4032153 w 4032450"/>
              <a:gd name="connsiteY27" fmla="*/ 2265496 h 3085493"/>
              <a:gd name="connsiteX28" fmla="*/ 3845304 w 4032450"/>
              <a:gd name="connsiteY28" fmla="*/ 2495222 h 3085493"/>
              <a:gd name="connsiteX29" fmla="*/ 2129199 w 4032450"/>
              <a:gd name="connsiteY29" fmla="*/ 3084855 h 3085493"/>
              <a:gd name="connsiteX0" fmla="*/ 2027221 w 4032450"/>
              <a:gd name="connsiteY0" fmla="*/ 607110 h 2016224"/>
              <a:gd name="connsiteX1" fmla="*/ 1178491 w 4032450"/>
              <a:gd name="connsiteY1" fmla="*/ 393549 h 2016224"/>
              <a:gd name="connsiteX2" fmla="*/ 1016728 w 4032450"/>
              <a:gd name="connsiteY2" fmla="*/ 120503 h 2016224"/>
              <a:gd name="connsiteX3" fmla="*/ 1293451 w 4032450"/>
              <a:gd name="connsiteY3" fmla="*/ 29520 h 2016224"/>
              <a:gd name="connsiteX4" fmla="*/ 2571881 w 4032450"/>
              <a:gd name="connsiteY4" fmla="*/ 97155 h 2016224"/>
              <a:gd name="connsiteX5" fmla="*/ 2972758 w 4032450"/>
              <a:gd name="connsiteY5" fmla="*/ 95150 h 2016224"/>
              <a:gd name="connsiteX6" fmla="*/ 2989563 w 4032450"/>
              <a:gd name="connsiteY6" fmla="*/ 217509 h 2016224"/>
              <a:gd name="connsiteX7" fmla="*/ 2719030 w 4032450"/>
              <a:gd name="connsiteY7" fmla="*/ 456675 h 2016224"/>
              <a:gd name="connsiteX8" fmla="*/ 2027221 w 4032450"/>
              <a:gd name="connsiteY8" fmla="*/ 607110 h 2016224"/>
              <a:gd name="connsiteX9" fmla="*/ 2060359 w 4032450"/>
              <a:gd name="connsiteY9" fmla="*/ 1314971 h 2016224"/>
              <a:gd name="connsiteX10" fmla="*/ 679484 w 4032450"/>
              <a:gd name="connsiteY10" fmla="*/ 927787 h 2016224"/>
              <a:gd name="connsiteX11" fmla="*/ 517720 w 4032450"/>
              <a:gd name="connsiteY11" fmla="*/ 593317 h 2016224"/>
              <a:gd name="connsiteX12" fmla="*/ 863420 w 4032450"/>
              <a:gd name="connsiteY12" fmla="*/ 608847 h 2016224"/>
              <a:gd name="connsiteX13" fmla="*/ 3208759 w 4032450"/>
              <a:gd name="connsiteY13" fmla="*/ 586303 h 2016224"/>
              <a:gd name="connsiteX14" fmla="*/ 3531465 w 4032450"/>
              <a:gd name="connsiteY14" fmla="*/ 636705 h 2016224"/>
              <a:gd name="connsiteX15" fmla="*/ 3546492 w 4032450"/>
              <a:gd name="connsiteY15" fmla="*/ 718564 h 2016224"/>
              <a:gd name="connsiteX16" fmla="*/ 3360505 w 4032450"/>
              <a:gd name="connsiteY16" fmla="*/ 927788 h 2016224"/>
              <a:gd name="connsiteX17" fmla="*/ 2060359 w 4032450"/>
              <a:gd name="connsiteY17" fmla="*/ 1314971 h 2016224"/>
              <a:gd name="connsiteX18" fmla="*/ 2129199 w 4032450"/>
              <a:gd name="connsiteY18" fmla="*/ 2015586 h 2016224"/>
              <a:gd name="connsiteX19" fmla="*/ 192432 w 4032450"/>
              <a:gd name="connsiteY19" fmla="*/ 1425953 h 2016224"/>
              <a:gd name="connsiteX20" fmla="*/ 30671 w 4032450"/>
              <a:gd name="connsiteY20" fmla="*/ 1064432 h 2016224"/>
              <a:gd name="connsiteX21" fmla="*/ 399360 w 4032450"/>
              <a:gd name="connsiteY21" fmla="*/ 1116032 h 2016224"/>
              <a:gd name="connsiteX22" fmla="*/ 3688958 w 4032450"/>
              <a:gd name="connsiteY22" fmla="*/ 1061923 h 2016224"/>
              <a:gd name="connsiteX23" fmla="*/ 4011664 w 4032450"/>
              <a:gd name="connsiteY23" fmla="*/ 1103307 h 2016224"/>
              <a:gd name="connsiteX24" fmla="*/ 4032153 w 4032450"/>
              <a:gd name="connsiteY24" fmla="*/ 1196227 h 2016224"/>
              <a:gd name="connsiteX25" fmla="*/ 3845304 w 4032450"/>
              <a:gd name="connsiteY25" fmla="*/ 1425953 h 2016224"/>
              <a:gd name="connsiteX26" fmla="*/ 2129199 w 4032450"/>
              <a:gd name="connsiteY26" fmla="*/ 2015586 h 2016224"/>
              <a:gd name="connsiteX0" fmla="*/ 2027221 w 4032450"/>
              <a:gd name="connsiteY0" fmla="*/ 607110 h 2016224"/>
              <a:gd name="connsiteX1" fmla="*/ 1178491 w 4032450"/>
              <a:gd name="connsiteY1" fmla="*/ 393549 h 2016224"/>
              <a:gd name="connsiteX2" fmla="*/ 1016728 w 4032450"/>
              <a:gd name="connsiteY2" fmla="*/ 120503 h 2016224"/>
              <a:gd name="connsiteX3" fmla="*/ 1293451 w 4032450"/>
              <a:gd name="connsiteY3" fmla="*/ 29520 h 2016224"/>
              <a:gd name="connsiteX4" fmla="*/ 2571881 w 4032450"/>
              <a:gd name="connsiteY4" fmla="*/ 97155 h 2016224"/>
              <a:gd name="connsiteX5" fmla="*/ 2972758 w 4032450"/>
              <a:gd name="connsiteY5" fmla="*/ 95150 h 2016224"/>
              <a:gd name="connsiteX6" fmla="*/ 2989563 w 4032450"/>
              <a:gd name="connsiteY6" fmla="*/ 217509 h 2016224"/>
              <a:gd name="connsiteX7" fmla="*/ 2719030 w 4032450"/>
              <a:gd name="connsiteY7" fmla="*/ 456675 h 2016224"/>
              <a:gd name="connsiteX8" fmla="*/ 2027221 w 4032450"/>
              <a:gd name="connsiteY8" fmla="*/ 607110 h 2016224"/>
              <a:gd name="connsiteX9" fmla="*/ 2060359 w 4032450"/>
              <a:gd name="connsiteY9" fmla="*/ 1314971 h 2016224"/>
              <a:gd name="connsiteX10" fmla="*/ 679484 w 4032450"/>
              <a:gd name="connsiteY10" fmla="*/ 927787 h 2016224"/>
              <a:gd name="connsiteX11" fmla="*/ 517720 w 4032450"/>
              <a:gd name="connsiteY11" fmla="*/ 593317 h 2016224"/>
              <a:gd name="connsiteX12" fmla="*/ 863420 w 4032450"/>
              <a:gd name="connsiteY12" fmla="*/ 608847 h 2016224"/>
              <a:gd name="connsiteX13" fmla="*/ 3208759 w 4032450"/>
              <a:gd name="connsiteY13" fmla="*/ 586303 h 2016224"/>
              <a:gd name="connsiteX14" fmla="*/ 3531465 w 4032450"/>
              <a:gd name="connsiteY14" fmla="*/ 636705 h 2016224"/>
              <a:gd name="connsiteX15" fmla="*/ 3546492 w 4032450"/>
              <a:gd name="connsiteY15" fmla="*/ 718564 h 2016224"/>
              <a:gd name="connsiteX16" fmla="*/ 3360505 w 4032450"/>
              <a:gd name="connsiteY16" fmla="*/ 927788 h 2016224"/>
              <a:gd name="connsiteX17" fmla="*/ 2060359 w 4032450"/>
              <a:gd name="connsiteY17" fmla="*/ 1314971 h 2016224"/>
              <a:gd name="connsiteX18" fmla="*/ 2129199 w 4032450"/>
              <a:gd name="connsiteY18" fmla="*/ 2015586 h 2016224"/>
              <a:gd name="connsiteX19" fmla="*/ 192432 w 4032450"/>
              <a:gd name="connsiteY19" fmla="*/ 1425953 h 2016224"/>
              <a:gd name="connsiteX20" fmla="*/ 30671 w 4032450"/>
              <a:gd name="connsiteY20" fmla="*/ 1064432 h 2016224"/>
              <a:gd name="connsiteX21" fmla="*/ 378640 w 4032450"/>
              <a:gd name="connsiteY21" fmla="*/ 1171285 h 2016224"/>
              <a:gd name="connsiteX22" fmla="*/ 3688958 w 4032450"/>
              <a:gd name="connsiteY22" fmla="*/ 1061923 h 2016224"/>
              <a:gd name="connsiteX23" fmla="*/ 4011664 w 4032450"/>
              <a:gd name="connsiteY23" fmla="*/ 1103307 h 2016224"/>
              <a:gd name="connsiteX24" fmla="*/ 4032153 w 4032450"/>
              <a:gd name="connsiteY24" fmla="*/ 1196227 h 2016224"/>
              <a:gd name="connsiteX25" fmla="*/ 3845304 w 4032450"/>
              <a:gd name="connsiteY25" fmla="*/ 1425953 h 2016224"/>
              <a:gd name="connsiteX26" fmla="*/ 2129199 w 4032450"/>
              <a:gd name="connsiteY26" fmla="*/ 2015586 h 2016224"/>
              <a:gd name="connsiteX0" fmla="*/ 2027221 w 4032450"/>
              <a:gd name="connsiteY0" fmla="*/ 607110 h 2016224"/>
              <a:gd name="connsiteX1" fmla="*/ 1178491 w 4032450"/>
              <a:gd name="connsiteY1" fmla="*/ 393549 h 2016224"/>
              <a:gd name="connsiteX2" fmla="*/ 1016728 w 4032450"/>
              <a:gd name="connsiteY2" fmla="*/ 120503 h 2016224"/>
              <a:gd name="connsiteX3" fmla="*/ 1293451 w 4032450"/>
              <a:gd name="connsiteY3" fmla="*/ 29520 h 2016224"/>
              <a:gd name="connsiteX4" fmla="*/ 2571881 w 4032450"/>
              <a:gd name="connsiteY4" fmla="*/ 97155 h 2016224"/>
              <a:gd name="connsiteX5" fmla="*/ 2972758 w 4032450"/>
              <a:gd name="connsiteY5" fmla="*/ 95150 h 2016224"/>
              <a:gd name="connsiteX6" fmla="*/ 2989563 w 4032450"/>
              <a:gd name="connsiteY6" fmla="*/ 217509 h 2016224"/>
              <a:gd name="connsiteX7" fmla="*/ 2719030 w 4032450"/>
              <a:gd name="connsiteY7" fmla="*/ 456675 h 2016224"/>
              <a:gd name="connsiteX8" fmla="*/ 2027221 w 4032450"/>
              <a:gd name="connsiteY8" fmla="*/ 607110 h 2016224"/>
              <a:gd name="connsiteX9" fmla="*/ 2060359 w 4032450"/>
              <a:gd name="connsiteY9" fmla="*/ 1314971 h 2016224"/>
              <a:gd name="connsiteX10" fmla="*/ 679484 w 4032450"/>
              <a:gd name="connsiteY10" fmla="*/ 927787 h 2016224"/>
              <a:gd name="connsiteX11" fmla="*/ 517720 w 4032450"/>
              <a:gd name="connsiteY11" fmla="*/ 593317 h 2016224"/>
              <a:gd name="connsiteX12" fmla="*/ 863420 w 4032450"/>
              <a:gd name="connsiteY12" fmla="*/ 608847 h 2016224"/>
              <a:gd name="connsiteX13" fmla="*/ 3208759 w 4032450"/>
              <a:gd name="connsiteY13" fmla="*/ 586303 h 2016224"/>
              <a:gd name="connsiteX14" fmla="*/ 3531465 w 4032450"/>
              <a:gd name="connsiteY14" fmla="*/ 636705 h 2016224"/>
              <a:gd name="connsiteX15" fmla="*/ 3546492 w 4032450"/>
              <a:gd name="connsiteY15" fmla="*/ 718564 h 2016224"/>
              <a:gd name="connsiteX16" fmla="*/ 3360505 w 4032450"/>
              <a:gd name="connsiteY16" fmla="*/ 927788 h 2016224"/>
              <a:gd name="connsiteX17" fmla="*/ 2060359 w 4032450"/>
              <a:gd name="connsiteY17" fmla="*/ 1314971 h 2016224"/>
              <a:gd name="connsiteX18" fmla="*/ 2129199 w 4032450"/>
              <a:gd name="connsiteY18" fmla="*/ 2015586 h 2016224"/>
              <a:gd name="connsiteX19" fmla="*/ 192432 w 4032450"/>
              <a:gd name="connsiteY19" fmla="*/ 1425953 h 2016224"/>
              <a:gd name="connsiteX20" fmla="*/ 30671 w 4032450"/>
              <a:gd name="connsiteY20" fmla="*/ 1064432 h 2016224"/>
              <a:gd name="connsiteX21" fmla="*/ 378640 w 4032450"/>
              <a:gd name="connsiteY21" fmla="*/ 1171285 h 2016224"/>
              <a:gd name="connsiteX22" fmla="*/ 3723492 w 4032450"/>
              <a:gd name="connsiteY22" fmla="*/ 1110269 h 2016224"/>
              <a:gd name="connsiteX23" fmla="*/ 4011664 w 4032450"/>
              <a:gd name="connsiteY23" fmla="*/ 1103307 h 2016224"/>
              <a:gd name="connsiteX24" fmla="*/ 4032153 w 4032450"/>
              <a:gd name="connsiteY24" fmla="*/ 1196227 h 2016224"/>
              <a:gd name="connsiteX25" fmla="*/ 3845304 w 4032450"/>
              <a:gd name="connsiteY25" fmla="*/ 1425953 h 2016224"/>
              <a:gd name="connsiteX26" fmla="*/ 2129199 w 4032450"/>
              <a:gd name="connsiteY26" fmla="*/ 2015586 h 2016224"/>
              <a:gd name="connsiteX0" fmla="*/ 2027221 w 4032450"/>
              <a:gd name="connsiteY0" fmla="*/ 607110 h 2016224"/>
              <a:gd name="connsiteX1" fmla="*/ 1178491 w 4032450"/>
              <a:gd name="connsiteY1" fmla="*/ 393549 h 2016224"/>
              <a:gd name="connsiteX2" fmla="*/ 1016728 w 4032450"/>
              <a:gd name="connsiteY2" fmla="*/ 120503 h 2016224"/>
              <a:gd name="connsiteX3" fmla="*/ 1293451 w 4032450"/>
              <a:gd name="connsiteY3" fmla="*/ 29520 h 2016224"/>
              <a:gd name="connsiteX4" fmla="*/ 2571881 w 4032450"/>
              <a:gd name="connsiteY4" fmla="*/ 97155 h 2016224"/>
              <a:gd name="connsiteX5" fmla="*/ 2972758 w 4032450"/>
              <a:gd name="connsiteY5" fmla="*/ 95150 h 2016224"/>
              <a:gd name="connsiteX6" fmla="*/ 2989563 w 4032450"/>
              <a:gd name="connsiteY6" fmla="*/ 217509 h 2016224"/>
              <a:gd name="connsiteX7" fmla="*/ 2719030 w 4032450"/>
              <a:gd name="connsiteY7" fmla="*/ 456675 h 2016224"/>
              <a:gd name="connsiteX8" fmla="*/ 2027221 w 4032450"/>
              <a:gd name="connsiteY8" fmla="*/ 607110 h 2016224"/>
              <a:gd name="connsiteX9" fmla="*/ 2060359 w 4032450"/>
              <a:gd name="connsiteY9" fmla="*/ 1314971 h 2016224"/>
              <a:gd name="connsiteX10" fmla="*/ 679484 w 4032450"/>
              <a:gd name="connsiteY10" fmla="*/ 927787 h 2016224"/>
              <a:gd name="connsiteX11" fmla="*/ 517720 w 4032450"/>
              <a:gd name="connsiteY11" fmla="*/ 593317 h 2016224"/>
              <a:gd name="connsiteX12" fmla="*/ 856513 w 4032450"/>
              <a:gd name="connsiteY12" fmla="*/ 671004 h 2016224"/>
              <a:gd name="connsiteX13" fmla="*/ 3208759 w 4032450"/>
              <a:gd name="connsiteY13" fmla="*/ 586303 h 2016224"/>
              <a:gd name="connsiteX14" fmla="*/ 3531465 w 4032450"/>
              <a:gd name="connsiteY14" fmla="*/ 636705 h 2016224"/>
              <a:gd name="connsiteX15" fmla="*/ 3546492 w 4032450"/>
              <a:gd name="connsiteY15" fmla="*/ 718564 h 2016224"/>
              <a:gd name="connsiteX16" fmla="*/ 3360505 w 4032450"/>
              <a:gd name="connsiteY16" fmla="*/ 927788 h 2016224"/>
              <a:gd name="connsiteX17" fmla="*/ 2060359 w 4032450"/>
              <a:gd name="connsiteY17" fmla="*/ 1314971 h 2016224"/>
              <a:gd name="connsiteX18" fmla="*/ 2129199 w 4032450"/>
              <a:gd name="connsiteY18" fmla="*/ 2015586 h 2016224"/>
              <a:gd name="connsiteX19" fmla="*/ 192432 w 4032450"/>
              <a:gd name="connsiteY19" fmla="*/ 1425953 h 2016224"/>
              <a:gd name="connsiteX20" fmla="*/ 30671 w 4032450"/>
              <a:gd name="connsiteY20" fmla="*/ 1064432 h 2016224"/>
              <a:gd name="connsiteX21" fmla="*/ 378640 w 4032450"/>
              <a:gd name="connsiteY21" fmla="*/ 1171285 h 2016224"/>
              <a:gd name="connsiteX22" fmla="*/ 3723492 w 4032450"/>
              <a:gd name="connsiteY22" fmla="*/ 1110269 h 2016224"/>
              <a:gd name="connsiteX23" fmla="*/ 4011664 w 4032450"/>
              <a:gd name="connsiteY23" fmla="*/ 1103307 h 2016224"/>
              <a:gd name="connsiteX24" fmla="*/ 4032153 w 4032450"/>
              <a:gd name="connsiteY24" fmla="*/ 1196227 h 2016224"/>
              <a:gd name="connsiteX25" fmla="*/ 3845304 w 4032450"/>
              <a:gd name="connsiteY25" fmla="*/ 1425953 h 2016224"/>
              <a:gd name="connsiteX26" fmla="*/ 2129199 w 4032450"/>
              <a:gd name="connsiteY26" fmla="*/ 2015586 h 2016224"/>
              <a:gd name="connsiteX0" fmla="*/ 2027221 w 4032450"/>
              <a:gd name="connsiteY0" fmla="*/ 607110 h 2016224"/>
              <a:gd name="connsiteX1" fmla="*/ 1178491 w 4032450"/>
              <a:gd name="connsiteY1" fmla="*/ 393549 h 2016224"/>
              <a:gd name="connsiteX2" fmla="*/ 1016728 w 4032450"/>
              <a:gd name="connsiteY2" fmla="*/ 120503 h 2016224"/>
              <a:gd name="connsiteX3" fmla="*/ 1293451 w 4032450"/>
              <a:gd name="connsiteY3" fmla="*/ 29520 h 2016224"/>
              <a:gd name="connsiteX4" fmla="*/ 2571881 w 4032450"/>
              <a:gd name="connsiteY4" fmla="*/ 97155 h 2016224"/>
              <a:gd name="connsiteX5" fmla="*/ 2972758 w 4032450"/>
              <a:gd name="connsiteY5" fmla="*/ 95150 h 2016224"/>
              <a:gd name="connsiteX6" fmla="*/ 2989563 w 4032450"/>
              <a:gd name="connsiteY6" fmla="*/ 217509 h 2016224"/>
              <a:gd name="connsiteX7" fmla="*/ 2719030 w 4032450"/>
              <a:gd name="connsiteY7" fmla="*/ 456675 h 2016224"/>
              <a:gd name="connsiteX8" fmla="*/ 2027221 w 4032450"/>
              <a:gd name="connsiteY8" fmla="*/ 607110 h 2016224"/>
              <a:gd name="connsiteX9" fmla="*/ 2060359 w 4032450"/>
              <a:gd name="connsiteY9" fmla="*/ 1314971 h 2016224"/>
              <a:gd name="connsiteX10" fmla="*/ 679484 w 4032450"/>
              <a:gd name="connsiteY10" fmla="*/ 927787 h 2016224"/>
              <a:gd name="connsiteX11" fmla="*/ 517720 w 4032450"/>
              <a:gd name="connsiteY11" fmla="*/ 593317 h 2016224"/>
              <a:gd name="connsiteX12" fmla="*/ 856513 w 4032450"/>
              <a:gd name="connsiteY12" fmla="*/ 671004 h 2016224"/>
              <a:gd name="connsiteX13" fmla="*/ 3222573 w 4032450"/>
              <a:gd name="connsiteY13" fmla="*/ 634651 h 2016224"/>
              <a:gd name="connsiteX14" fmla="*/ 3531465 w 4032450"/>
              <a:gd name="connsiteY14" fmla="*/ 636705 h 2016224"/>
              <a:gd name="connsiteX15" fmla="*/ 3546492 w 4032450"/>
              <a:gd name="connsiteY15" fmla="*/ 718564 h 2016224"/>
              <a:gd name="connsiteX16" fmla="*/ 3360505 w 4032450"/>
              <a:gd name="connsiteY16" fmla="*/ 927788 h 2016224"/>
              <a:gd name="connsiteX17" fmla="*/ 2060359 w 4032450"/>
              <a:gd name="connsiteY17" fmla="*/ 1314971 h 2016224"/>
              <a:gd name="connsiteX18" fmla="*/ 2129199 w 4032450"/>
              <a:gd name="connsiteY18" fmla="*/ 2015586 h 2016224"/>
              <a:gd name="connsiteX19" fmla="*/ 192432 w 4032450"/>
              <a:gd name="connsiteY19" fmla="*/ 1425953 h 2016224"/>
              <a:gd name="connsiteX20" fmla="*/ 30671 w 4032450"/>
              <a:gd name="connsiteY20" fmla="*/ 1064432 h 2016224"/>
              <a:gd name="connsiteX21" fmla="*/ 378640 w 4032450"/>
              <a:gd name="connsiteY21" fmla="*/ 1171285 h 2016224"/>
              <a:gd name="connsiteX22" fmla="*/ 3723492 w 4032450"/>
              <a:gd name="connsiteY22" fmla="*/ 1110269 h 2016224"/>
              <a:gd name="connsiteX23" fmla="*/ 4011664 w 4032450"/>
              <a:gd name="connsiteY23" fmla="*/ 1103307 h 2016224"/>
              <a:gd name="connsiteX24" fmla="*/ 4032153 w 4032450"/>
              <a:gd name="connsiteY24" fmla="*/ 1196227 h 2016224"/>
              <a:gd name="connsiteX25" fmla="*/ 3845304 w 4032450"/>
              <a:gd name="connsiteY25" fmla="*/ 1425953 h 2016224"/>
              <a:gd name="connsiteX26" fmla="*/ 2129199 w 4032450"/>
              <a:gd name="connsiteY26" fmla="*/ 2015586 h 2016224"/>
              <a:gd name="connsiteX0" fmla="*/ 2027221 w 4032450"/>
              <a:gd name="connsiteY0" fmla="*/ 597875 h 2006989"/>
              <a:gd name="connsiteX1" fmla="*/ 1178491 w 4032450"/>
              <a:gd name="connsiteY1" fmla="*/ 384314 h 2006989"/>
              <a:gd name="connsiteX2" fmla="*/ 1016728 w 4032450"/>
              <a:gd name="connsiteY2" fmla="*/ 111268 h 2006989"/>
              <a:gd name="connsiteX3" fmla="*/ 1293452 w 4032450"/>
              <a:gd name="connsiteY3" fmla="*/ 68632 h 2006989"/>
              <a:gd name="connsiteX4" fmla="*/ 2571881 w 4032450"/>
              <a:gd name="connsiteY4" fmla="*/ 87920 h 2006989"/>
              <a:gd name="connsiteX5" fmla="*/ 2972758 w 4032450"/>
              <a:gd name="connsiteY5" fmla="*/ 85915 h 2006989"/>
              <a:gd name="connsiteX6" fmla="*/ 2989563 w 4032450"/>
              <a:gd name="connsiteY6" fmla="*/ 208274 h 2006989"/>
              <a:gd name="connsiteX7" fmla="*/ 2719030 w 4032450"/>
              <a:gd name="connsiteY7" fmla="*/ 447440 h 2006989"/>
              <a:gd name="connsiteX8" fmla="*/ 2027221 w 4032450"/>
              <a:gd name="connsiteY8" fmla="*/ 597875 h 2006989"/>
              <a:gd name="connsiteX9" fmla="*/ 2060359 w 4032450"/>
              <a:gd name="connsiteY9" fmla="*/ 1305736 h 2006989"/>
              <a:gd name="connsiteX10" fmla="*/ 679484 w 4032450"/>
              <a:gd name="connsiteY10" fmla="*/ 918552 h 2006989"/>
              <a:gd name="connsiteX11" fmla="*/ 517720 w 4032450"/>
              <a:gd name="connsiteY11" fmla="*/ 584082 h 2006989"/>
              <a:gd name="connsiteX12" fmla="*/ 856513 w 4032450"/>
              <a:gd name="connsiteY12" fmla="*/ 661769 h 2006989"/>
              <a:gd name="connsiteX13" fmla="*/ 3222573 w 4032450"/>
              <a:gd name="connsiteY13" fmla="*/ 625416 h 2006989"/>
              <a:gd name="connsiteX14" fmla="*/ 3531465 w 4032450"/>
              <a:gd name="connsiteY14" fmla="*/ 627470 h 2006989"/>
              <a:gd name="connsiteX15" fmla="*/ 3546492 w 4032450"/>
              <a:gd name="connsiteY15" fmla="*/ 709329 h 2006989"/>
              <a:gd name="connsiteX16" fmla="*/ 3360505 w 4032450"/>
              <a:gd name="connsiteY16" fmla="*/ 918553 h 2006989"/>
              <a:gd name="connsiteX17" fmla="*/ 2060359 w 4032450"/>
              <a:gd name="connsiteY17" fmla="*/ 1305736 h 2006989"/>
              <a:gd name="connsiteX18" fmla="*/ 2129199 w 4032450"/>
              <a:gd name="connsiteY18" fmla="*/ 2006351 h 2006989"/>
              <a:gd name="connsiteX19" fmla="*/ 192432 w 4032450"/>
              <a:gd name="connsiteY19" fmla="*/ 1416718 h 2006989"/>
              <a:gd name="connsiteX20" fmla="*/ 30671 w 4032450"/>
              <a:gd name="connsiteY20" fmla="*/ 1055197 h 2006989"/>
              <a:gd name="connsiteX21" fmla="*/ 378640 w 4032450"/>
              <a:gd name="connsiteY21" fmla="*/ 1162050 h 2006989"/>
              <a:gd name="connsiteX22" fmla="*/ 3723492 w 4032450"/>
              <a:gd name="connsiteY22" fmla="*/ 1101034 h 2006989"/>
              <a:gd name="connsiteX23" fmla="*/ 4011664 w 4032450"/>
              <a:gd name="connsiteY23" fmla="*/ 1094072 h 2006989"/>
              <a:gd name="connsiteX24" fmla="*/ 4032153 w 4032450"/>
              <a:gd name="connsiteY24" fmla="*/ 1186992 h 2006989"/>
              <a:gd name="connsiteX25" fmla="*/ 3845304 w 4032450"/>
              <a:gd name="connsiteY25" fmla="*/ 1416718 h 2006989"/>
              <a:gd name="connsiteX26" fmla="*/ 2129199 w 4032450"/>
              <a:gd name="connsiteY26" fmla="*/ 2006351 h 2006989"/>
              <a:gd name="connsiteX0" fmla="*/ 2027221 w 4032450"/>
              <a:gd name="connsiteY0" fmla="*/ 585745 h 1994859"/>
              <a:gd name="connsiteX1" fmla="*/ 1178491 w 4032450"/>
              <a:gd name="connsiteY1" fmla="*/ 372184 h 1994859"/>
              <a:gd name="connsiteX2" fmla="*/ 1016728 w 4032450"/>
              <a:gd name="connsiteY2" fmla="*/ 99138 h 1994859"/>
              <a:gd name="connsiteX3" fmla="*/ 1293452 w 4032450"/>
              <a:gd name="connsiteY3" fmla="*/ 56502 h 1994859"/>
              <a:gd name="connsiteX4" fmla="*/ 2571882 w 4032450"/>
              <a:gd name="connsiteY4" fmla="*/ 110325 h 1994859"/>
              <a:gd name="connsiteX5" fmla="*/ 2972758 w 4032450"/>
              <a:gd name="connsiteY5" fmla="*/ 73785 h 1994859"/>
              <a:gd name="connsiteX6" fmla="*/ 2989563 w 4032450"/>
              <a:gd name="connsiteY6" fmla="*/ 196144 h 1994859"/>
              <a:gd name="connsiteX7" fmla="*/ 2719030 w 4032450"/>
              <a:gd name="connsiteY7" fmla="*/ 435310 h 1994859"/>
              <a:gd name="connsiteX8" fmla="*/ 2027221 w 4032450"/>
              <a:gd name="connsiteY8" fmla="*/ 585745 h 1994859"/>
              <a:gd name="connsiteX9" fmla="*/ 2060359 w 4032450"/>
              <a:gd name="connsiteY9" fmla="*/ 1293606 h 1994859"/>
              <a:gd name="connsiteX10" fmla="*/ 679484 w 4032450"/>
              <a:gd name="connsiteY10" fmla="*/ 906422 h 1994859"/>
              <a:gd name="connsiteX11" fmla="*/ 517720 w 4032450"/>
              <a:gd name="connsiteY11" fmla="*/ 571952 h 1994859"/>
              <a:gd name="connsiteX12" fmla="*/ 856513 w 4032450"/>
              <a:gd name="connsiteY12" fmla="*/ 649639 h 1994859"/>
              <a:gd name="connsiteX13" fmla="*/ 3222573 w 4032450"/>
              <a:gd name="connsiteY13" fmla="*/ 613286 h 1994859"/>
              <a:gd name="connsiteX14" fmla="*/ 3531465 w 4032450"/>
              <a:gd name="connsiteY14" fmla="*/ 615340 h 1994859"/>
              <a:gd name="connsiteX15" fmla="*/ 3546492 w 4032450"/>
              <a:gd name="connsiteY15" fmla="*/ 697199 h 1994859"/>
              <a:gd name="connsiteX16" fmla="*/ 3360505 w 4032450"/>
              <a:gd name="connsiteY16" fmla="*/ 906423 h 1994859"/>
              <a:gd name="connsiteX17" fmla="*/ 2060359 w 4032450"/>
              <a:gd name="connsiteY17" fmla="*/ 1293606 h 1994859"/>
              <a:gd name="connsiteX18" fmla="*/ 2129199 w 4032450"/>
              <a:gd name="connsiteY18" fmla="*/ 1994221 h 1994859"/>
              <a:gd name="connsiteX19" fmla="*/ 192432 w 4032450"/>
              <a:gd name="connsiteY19" fmla="*/ 1404588 h 1994859"/>
              <a:gd name="connsiteX20" fmla="*/ 30671 w 4032450"/>
              <a:gd name="connsiteY20" fmla="*/ 1043067 h 1994859"/>
              <a:gd name="connsiteX21" fmla="*/ 378640 w 4032450"/>
              <a:gd name="connsiteY21" fmla="*/ 1149920 h 1994859"/>
              <a:gd name="connsiteX22" fmla="*/ 3723492 w 4032450"/>
              <a:gd name="connsiteY22" fmla="*/ 1088904 h 1994859"/>
              <a:gd name="connsiteX23" fmla="*/ 4011664 w 4032450"/>
              <a:gd name="connsiteY23" fmla="*/ 1081942 h 1994859"/>
              <a:gd name="connsiteX24" fmla="*/ 4032153 w 4032450"/>
              <a:gd name="connsiteY24" fmla="*/ 1174862 h 1994859"/>
              <a:gd name="connsiteX25" fmla="*/ 3845304 w 4032450"/>
              <a:gd name="connsiteY25" fmla="*/ 1404588 h 1994859"/>
              <a:gd name="connsiteX26" fmla="*/ 2129199 w 4032450"/>
              <a:gd name="connsiteY26" fmla="*/ 1994221 h 199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32450" h="1994859">
                <a:moveTo>
                  <a:pt x="2027221" y="585745"/>
                </a:moveTo>
                <a:cubicBezTo>
                  <a:pt x="1695962" y="590588"/>
                  <a:pt x="1438124" y="484909"/>
                  <a:pt x="1178491" y="372184"/>
                </a:cubicBezTo>
                <a:cubicBezTo>
                  <a:pt x="997473" y="271066"/>
                  <a:pt x="986071" y="183857"/>
                  <a:pt x="1016728" y="99138"/>
                </a:cubicBezTo>
                <a:cubicBezTo>
                  <a:pt x="1053516" y="7632"/>
                  <a:pt x="1135753" y="-15644"/>
                  <a:pt x="1293452" y="56502"/>
                </a:cubicBezTo>
                <a:cubicBezTo>
                  <a:pt x="1500405" y="226342"/>
                  <a:pt x="2162601" y="350805"/>
                  <a:pt x="2571882" y="110325"/>
                </a:cubicBezTo>
                <a:cubicBezTo>
                  <a:pt x="2683928" y="28078"/>
                  <a:pt x="2912979" y="-71052"/>
                  <a:pt x="2972758" y="73785"/>
                </a:cubicBezTo>
                <a:cubicBezTo>
                  <a:pt x="2987704" y="121462"/>
                  <a:pt x="2993198" y="161414"/>
                  <a:pt x="2989563" y="196144"/>
                </a:cubicBezTo>
                <a:cubicBezTo>
                  <a:pt x="2978656" y="300334"/>
                  <a:pt x="2885587" y="357530"/>
                  <a:pt x="2719030" y="435310"/>
                </a:cubicBezTo>
                <a:cubicBezTo>
                  <a:pt x="2451164" y="540144"/>
                  <a:pt x="2225977" y="582838"/>
                  <a:pt x="2027221" y="585745"/>
                </a:cubicBezTo>
                <a:close/>
                <a:moveTo>
                  <a:pt x="2060359" y="1293606"/>
                </a:moveTo>
                <a:cubicBezTo>
                  <a:pt x="1394097" y="1297085"/>
                  <a:pt x="863452" y="1030419"/>
                  <a:pt x="679484" y="906422"/>
                </a:cubicBezTo>
                <a:cubicBezTo>
                  <a:pt x="549375" y="834277"/>
                  <a:pt x="425752" y="731094"/>
                  <a:pt x="517720" y="571952"/>
                </a:cubicBezTo>
                <a:cubicBezTo>
                  <a:pt x="651347" y="446368"/>
                  <a:pt x="727484" y="554284"/>
                  <a:pt x="856513" y="649639"/>
                </a:cubicBezTo>
                <a:cubicBezTo>
                  <a:pt x="1169256" y="771380"/>
                  <a:pt x="1879791" y="1375307"/>
                  <a:pt x="3222573" y="613286"/>
                </a:cubicBezTo>
                <a:cubicBezTo>
                  <a:pt x="3375674" y="505069"/>
                  <a:pt x="3480881" y="510307"/>
                  <a:pt x="3531465" y="615340"/>
                </a:cubicBezTo>
                <a:cubicBezTo>
                  <a:pt x="3544425" y="643730"/>
                  <a:pt x="3549052" y="670993"/>
                  <a:pt x="3546492" y="697199"/>
                </a:cubicBezTo>
                <a:cubicBezTo>
                  <a:pt x="3538815" y="775819"/>
                  <a:pt x="3466473" y="844925"/>
                  <a:pt x="3360505" y="906423"/>
                </a:cubicBezTo>
                <a:cubicBezTo>
                  <a:pt x="2908694" y="1192181"/>
                  <a:pt x="2460115" y="1291519"/>
                  <a:pt x="2060359" y="1293606"/>
                </a:cubicBezTo>
                <a:close/>
                <a:moveTo>
                  <a:pt x="2129199" y="1994221"/>
                </a:moveTo>
                <a:cubicBezTo>
                  <a:pt x="1410135" y="2009182"/>
                  <a:pt x="735083" y="1759672"/>
                  <a:pt x="192432" y="1404588"/>
                </a:cubicBezTo>
                <a:cubicBezTo>
                  <a:pt x="71522" y="1350480"/>
                  <a:pt x="-61299" y="1175157"/>
                  <a:pt x="30671" y="1043067"/>
                </a:cubicBezTo>
                <a:cubicBezTo>
                  <a:pt x="155100" y="932515"/>
                  <a:pt x="290999" y="1071095"/>
                  <a:pt x="378640" y="1149920"/>
                </a:cubicBezTo>
                <a:cubicBezTo>
                  <a:pt x="566223" y="1267156"/>
                  <a:pt x="1995447" y="2297316"/>
                  <a:pt x="3723492" y="1088904"/>
                </a:cubicBezTo>
                <a:cubicBezTo>
                  <a:pt x="3862798" y="971671"/>
                  <a:pt x="3956485" y="999453"/>
                  <a:pt x="4011664" y="1081942"/>
                </a:cubicBezTo>
                <a:cubicBezTo>
                  <a:pt x="4027692" y="1112962"/>
                  <a:pt x="4033946" y="1144264"/>
                  <a:pt x="4032153" y="1174862"/>
                </a:cubicBezTo>
                <a:cubicBezTo>
                  <a:pt x="4026775" y="1266654"/>
                  <a:pt x="3948972" y="1352108"/>
                  <a:pt x="3845304" y="1404588"/>
                </a:cubicBezTo>
                <a:cubicBezTo>
                  <a:pt x="3274368" y="1810962"/>
                  <a:pt x="2688471" y="1982586"/>
                  <a:pt x="2129199" y="19942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Pretendard Variable Medium" panose="02000003000000020004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BCFCB77-480C-47CF-97EA-5DFEB523A598}"/>
              </a:ext>
            </a:extLst>
          </p:cNvPr>
          <p:cNvGrpSpPr/>
          <p:nvPr/>
        </p:nvGrpSpPr>
        <p:grpSpPr>
          <a:xfrm>
            <a:off x="2519936" y="3734242"/>
            <a:ext cx="4033264" cy="3172231"/>
            <a:chOff x="3810000" y="4305300"/>
            <a:chExt cx="4033264" cy="3172231"/>
          </a:xfrm>
        </p:grpSpPr>
        <p:grpSp>
          <p:nvGrpSpPr>
            <p:cNvPr id="3" name="Graphic 14">
              <a:extLst>
                <a:ext uri="{FF2B5EF4-FFF2-40B4-BE49-F238E27FC236}">
                  <a16:creationId xmlns:a16="http://schemas.microsoft.com/office/drawing/2014/main" id="{85D350FA-C10D-4F48-A201-B383D78D14A0}"/>
                </a:ext>
              </a:extLst>
            </p:cNvPr>
            <p:cNvGrpSpPr/>
            <p:nvPr/>
          </p:nvGrpSpPr>
          <p:grpSpPr>
            <a:xfrm>
              <a:off x="3810000" y="4305300"/>
              <a:ext cx="4033264" cy="3172231"/>
              <a:chOff x="2444748" y="555045"/>
              <a:chExt cx="7282048" cy="5727454"/>
            </a:xfrm>
          </p:grpSpPr>
          <p:sp>
            <p:nvSpPr>
              <p:cNvPr id="4" name="Freeform: Shape 2">
                <a:extLst>
                  <a:ext uri="{FF2B5EF4-FFF2-40B4-BE49-F238E27FC236}">
                    <a16:creationId xmlns:a16="http://schemas.microsoft.com/office/drawing/2014/main" id="{2E700737-CC0C-46B6-B083-860E01146E69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5" name="Freeform: Shape 3">
                <a:extLst>
                  <a:ext uri="{FF2B5EF4-FFF2-40B4-BE49-F238E27FC236}">
                    <a16:creationId xmlns:a16="http://schemas.microsoft.com/office/drawing/2014/main" id="{80CDC1B3-AB4B-48FE-AD80-EA103351E364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6" name="Freeform: Shape 4">
                <a:extLst>
                  <a:ext uri="{FF2B5EF4-FFF2-40B4-BE49-F238E27FC236}">
                    <a16:creationId xmlns:a16="http://schemas.microsoft.com/office/drawing/2014/main" id="{77658B17-E0E4-489A-8602-47B2A8C80F19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7" name="Freeform: Shape 5">
                <a:extLst>
                  <a:ext uri="{FF2B5EF4-FFF2-40B4-BE49-F238E27FC236}">
                    <a16:creationId xmlns:a16="http://schemas.microsoft.com/office/drawing/2014/main" id="{D5BAA196-DD92-4DAE-B38C-57447922208C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8" name="Freeform: Shape 6">
                <a:extLst>
                  <a:ext uri="{FF2B5EF4-FFF2-40B4-BE49-F238E27FC236}">
                    <a16:creationId xmlns:a16="http://schemas.microsoft.com/office/drawing/2014/main" id="{EB1B39D8-7F61-4848-92BC-803811962BCA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9" name="Freeform: Shape 7">
                <a:extLst>
                  <a:ext uri="{FF2B5EF4-FFF2-40B4-BE49-F238E27FC236}">
                    <a16:creationId xmlns:a16="http://schemas.microsoft.com/office/drawing/2014/main" id="{17E07B34-883E-4342-BB66-C518975B8748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10" name="Freeform: Shape 8">
                <a:extLst>
                  <a:ext uri="{FF2B5EF4-FFF2-40B4-BE49-F238E27FC236}">
                    <a16:creationId xmlns:a16="http://schemas.microsoft.com/office/drawing/2014/main" id="{532EAB7B-42C2-4228-8E12-DD9A5D6FDBCF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00A90734-B875-4920-A56F-7C32CA079DF2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Pretendard Variable Medium" panose="02000003000000020004" pitchFamily="2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E5118D5-13E7-42E3-BEE0-C286EF370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7628" y="4551164"/>
              <a:ext cx="3673320" cy="208308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D152F2-1174-4FE1-B712-DA60138157D7}"/>
              </a:ext>
            </a:extLst>
          </p:cNvPr>
          <p:cNvGrpSpPr/>
          <p:nvPr/>
        </p:nvGrpSpPr>
        <p:grpSpPr>
          <a:xfrm>
            <a:off x="3116485" y="7186813"/>
            <a:ext cx="2799231" cy="1233287"/>
            <a:chOff x="1050913" y="6068613"/>
            <a:chExt cx="2799231" cy="123328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7FE7B99-B49F-49E2-AD7B-1EBF48AC3DAE}"/>
                </a:ext>
              </a:extLst>
            </p:cNvPr>
            <p:cNvGrpSpPr/>
            <p:nvPr/>
          </p:nvGrpSpPr>
          <p:grpSpPr>
            <a:xfrm>
              <a:off x="1066153" y="6068613"/>
              <a:ext cx="2783991" cy="1233287"/>
              <a:chOff x="1855863" y="5771696"/>
              <a:chExt cx="2783991" cy="123328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2344B34-EB30-456C-965B-AC552E273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1855863" y="5771696"/>
                <a:ext cx="1851477" cy="1233287"/>
              </a:xfrm>
              <a:prstGeom prst="rect">
                <a:avLst/>
              </a:prstGeom>
            </p:spPr>
          </p:pic>
          <p:pic>
            <p:nvPicPr>
              <p:cNvPr id="19" name="Picture 2" descr="Raspberry Pi logo">
                <a:extLst>
                  <a:ext uri="{FF2B5EF4-FFF2-40B4-BE49-F238E27FC236}">
                    <a16:creationId xmlns:a16="http://schemas.microsoft.com/office/drawing/2014/main" id="{59A82D4B-CD53-4E19-9355-ED14F49F2C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0399" y="5988709"/>
                <a:ext cx="719455" cy="799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10CBB3D-64FC-4581-9253-6376E855A63C}"/>
                </a:ext>
              </a:extLst>
            </p:cNvPr>
            <p:cNvSpPr/>
            <p:nvPr/>
          </p:nvSpPr>
          <p:spPr>
            <a:xfrm>
              <a:off x="1050913" y="6652169"/>
              <a:ext cx="87984" cy="76943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 Medium" panose="02000003000000020004" pitchFamily="2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3C03ECD-79D6-4744-8044-BB9F3366037E}"/>
              </a:ext>
            </a:extLst>
          </p:cNvPr>
          <p:cNvSpPr/>
          <p:nvPr/>
        </p:nvSpPr>
        <p:spPr>
          <a:xfrm>
            <a:off x="2505382" y="4976565"/>
            <a:ext cx="87984" cy="76943"/>
          </a:xfrm>
          <a:prstGeom prst="ellipse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 Medium" panose="020000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B81E58-5925-4092-89F4-B3EFD06F347B}"/>
              </a:ext>
            </a:extLst>
          </p:cNvPr>
          <p:cNvGrpSpPr/>
          <p:nvPr/>
        </p:nvGrpSpPr>
        <p:grpSpPr>
          <a:xfrm>
            <a:off x="6477002" y="5165633"/>
            <a:ext cx="7218484" cy="1160956"/>
            <a:chOff x="7193901" y="5258266"/>
            <a:chExt cx="2360181" cy="988182"/>
          </a:xfrm>
        </p:grpSpPr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CD34B500-A633-43D3-8A9D-A384689385DC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7231215" y="5296738"/>
              <a:ext cx="2281821" cy="9112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/>
              </a:solidFill>
              <a:prstDash val="solid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994E61F-CEF3-486A-B4AD-8464874367D1}"/>
                </a:ext>
              </a:extLst>
            </p:cNvPr>
            <p:cNvSpPr/>
            <p:nvPr/>
          </p:nvSpPr>
          <p:spPr>
            <a:xfrm>
              <a:off x="9513036" y="6169505"/>
              <a:ext cx="41046" cy="76943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 Medium" panose="02000003000000020004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3F99689-29D2-4E8E-94D9-BA92FC3E35D2}"/>
                </a:ext>
              </a:extLst>
            </p:cNvPr>
            <p:cNvSpPr/>
            <p:nvPr/>
          </p:nvSpPr>
          <p:spPr>
            <a:xfrm>
              <a:off x="7193901" y="5258266"/>
              <a:ext cx="37314" cy="76943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 Medium" panose="02000003000000020004" pitchFamily="2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89A47898-B7B0-48CD-8FA2-5CCE100C2C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955" b="95455" l="4943" r="92015">
                        <a14:foregroundMark x1="25856" y1="18182" x2="18251" y2="42424"/>
                        <a14:foregroundMark x1="18251" y1="42424" x2="26236" y2="62879"/>
                        <a14:foregroundMark x1="26236" y1="62879" x2="52091" y2="83333"/>
                        <a14:foregroundMark x1="52091" y1="83333" x2="73764" y2="78409"/>
                        <a14:foregroundMark x1="73764" y1="78409" x2="83270" y2="57955"/>
                        <a14:foregroundMark x1="83270" y1="57955" x2="81749" y2="31061"/>
                        <a14:foregroundMark x1="81749" y1="31061" x2="52471" y2="20076"/>
                        <a14:foregroundMark x1="52471" y1="20076" x2="26996" y2="19697"/>
                        <a14:foregroundMark x1="26996" y1="19697" x2="11027" y2="33333"/>
                        <a14:foregroundMark x1="11027" y1="33333" x2="8745" y2="53409"/>
                        <a14:foregroundMark x1="8745" y1="53409" x2="19772" y2="82955"/>
                        <a14:foregroundMark x1="19772" y1="82955" x2="58175" y2="87879"/>
                        <a14:foregroundMark x1="58175" y1="87879" x2="88973" y2="62121"/>
                        <a14:foregroundMark x1="88973" y1="62121" x2="88973" y2="28788"/>
                        <a14:foregroundMark x1="88973" y1="28788" x2="55133" y2="16667"/>
                        <a14:foregroundMark x1="55133" y1="16667" x2="26616" y2="15152"/>
                        <a14:foregroundMark x1="18251" y1="8712" x2="18251" y2="8712"/>
                        <a14:foregroundMark x1="15970" y1="13636" x2="15970" y2="13636"/>
                        <a14:foregroundMark x1="15970" y1="13636" x2="15970" y2="13636"/>
                        <a14:foregroundMark x1="15209" y1="22348" x2="15209" y2="22348"/>
                        <a14:foregroundMark x1="14449" y1="22348" x2="14449" y2="22348"/>
                        <a14:foregroundMark x1="14449" y1="22348" x2="14449" y2="22348"/>
                        <a14:foregroundMark x1="14449" y1="22348" x2="14449" y2="22348"/>
                        <a14:foregroundMark x1="13688" y1="22348" x2="13688" y2="22348"/>
                        <a14:foregroundMark x1="11027" y1="21970" x2="11027" y2="21970"/>
                        <a14:foregroundMark x1="8745" y1="28030" x2="8745" y2="28030"/>
                        <a14:foregroundMark x1="10646" y1="76515" x2="10646" y2="76515"/>
                        <a14:foregroundMark x1="21673" y1="59091" x2="21673" y2="59091"/>
                        <a14:foregroundMark x1="18251" y1="55682" x2="18251" y2="55682"/>
                        <a14:foregroundMark x1="17490" y1="53030" x2="17490" y2="53030"/>
                        <a14:foregroundMark x1="17490" y1="49621" x2="17490" y2="49621"/>
                        <a14:foregroundMark x1="28517" y1="29167" x2="13308" y2="68939"/>
                        <a14:foregroundMark x1="13308" y1="68939" x2="56274" y2="37500"/>
                        <a14:foregroundMark x1="56274" y1="37500" x2="55133" y2="60985"/>
                        <a14:foregroundMark x1="55133" y1="60985" x2="71863" y2="49242"/>
                        <a14:foregroundMark x1="71863" y1="49242" x2="84791" y2="57576"/>
                        <a14:foregroundMark x1="79087" y1="43939" x2="79087" y2="43939"/>
                        <a14:foregroundMark x1="79468" y1="43939" x2="79468" y2="43939"/>
                        <a14:foregroundMark x1="80989" y1="44697" x2="80989" y2="44697"/>
                        <a14:foregroundMark x1="80989" y1="44697" x2="80989" y2="44697"/>
                        <a14:foregroundMark x1="80989" y1="44697" x2="80989" y2="44697"/>
                        <a14:foregroundMark x1="77186" y1="39394" x2="77186" y2="39394"/>
                        <a14:foregroundMark x1="77186" y1="39394" x2="75665" y2="37121"/>
                        <a14:foregroundMark x1="74905" y1="35227" x2="74905" y2="35227"/>
                        <a14:foregroundMark x1="42966" y1="37879" x2="44106" y2="38636"/>
                        <a14:foregroundMark x1="49430" y1="48864" x2="49430" y2="48864"/>
                        <a14:foregroundMark x1="49430" y1="48864" x2="49430" y2="48864"/>
                        <a14:foregroundMark x1="50570" y1="54545" x2="50570" y2="54545"/>
                        <a14:foregroundMark x1="50570" y1="54924" x2="50570" y2="54924"/>
                        <a14:foregroundMark x1="48669" y1="56818" x2="47909" y2="57576"/>
                        <a14:foregroundMark x1="45247" y1="57576" x2="44106" y2="58333"/>
                        <a14:foregroundMark x1="42586" y1="58333" x2="41065" y2="59091"/>
                        <a14:foregroundMark x1="37262" y1="61364" x2="37262" y2="61364"/>
                        <a14:foregroundMark x1="51331" y1="64394" x2="51331" y2="64394"/>
                        <a14:foregroundMark x1="51331" y1="65152" x2="51331" y2="65152"/>
                        <a14:foregroundMark x1="50190" y1="67045" x2="50190" y2="68561"/>
                        <a14:foregroundMark x1="50190" y1="68561" x2="50190" y2="68561"/>
                        <a14:foregroundMark x1="20913" y1="66667" x2="20913" y2="66667"/>
                        <a14:foregroundMark x1="20913" y1="66667" x2="20532" y2="67803"/>
                        <a14:foregroundMark x1="22814" y1="72727" x2="23574" y2="72727"/>
                        <a14:foregroundMark x1="26236" y1="73864" x2="26236" y2="73864"/>
                        <a14:foregroundMark x1="26236" y1="74242" x2="28137" y2="75758"/>
                        <a14:foregroundMark x1="31939" y1="78409" x2="32700" y2="78788"/>
                        <a14:foregroundMark x1="34221" y1="78788" x2="36882" y2="79924"/>
                        <a14:foregroundMark x1="38783" y1="81439" x2="39544" y2="81818"/>
                        <a14:foregroundMark x1="41445" y1="81818" x2="45627" y2="83333"/>
                        <a14:foregroundMark x1="73384" y1="75000" x2="73384" y2="75000"/>
                        <a14:foregroundMark x1="75285" y1="71970" x2="77947" y2="68182"/>
                        <a14:foregroundMark x1="78707" y1="65909" x2="78707" y2="63636"/>
                        <a14:foregroundMark x1="79468" y1="62500" x2="79468" y2="62500"/>
                        <a14:foregroundMark x1="90875" y1="39015" x2="90875" y2="39015"/>
                        <a14:foregroundMark x1="90114" y1="46212" x2="90114" y2="46212"/>
                        <a14:foregroundMark x1="90114" y1="46212" x2="90114" y2="48106"/>
                        <a14:foregroundMark x1="90114" y1="50379" x2="90494" y2="52652"/>
                        <a14:foregroundMark x1="91255" y1="56818" x2="91255" y2="62121"/>
                        <a14:foregroundMark x1="90875" y1="68182" x2="90875" y2="71212"/>
                        <a14:foregroundMark x1="90875" y1="73106" x2="90114" y2="75000"/>
                        <a14:foregroundMark x1="69582" y1="96212" x2="69582" y2="96212"/>
                        <a14:foregroundMark x1="5323" y1="62879" x2="5323" y2="62879"/>
                        <a14:foregroundMark x1="92015" y1="33333" x2="92015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8385" y="5125215"/>
            <a:ext cx="941182" cy="944760"/>
          </a:xfrm>
          <a:prstGeom prst="rect">
            <a:avLst/>
          </a:prstGeom>
        </p:spPr>
      </p:pic>
      <p:sp>
        <p:nvSpPr>
          <p:cNvPr id="69" name="TextBox 28">
            <a:extLst>
              <a:ext uri="{FF2B5EF4-FFF2-40B4-BE49-F238E27FC236}">
                <a16:creationId xmlns:a16="http://schemas.microsoft.com/office/drawing/2014/main" id="{02BFC345-8AC9-43C3-BE91-3012AA6234D7}"/>
              </a:ext>
            </a:extLst>
          </p:cNvPr>
          <p:cNvSpPr txBox="1"/>
          <p:nvPr/>
        </p:nvSpPr>
        <p:spPr>
          <a:xfrm>
            <a:off x="11582400" y="5523875"/>
            <a:ext cx="16764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BLE</a:t>
            </a:r>
            <a:r>
              <a:rPr lang="ko-KR" altLang="en-US" sz="2000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 </a:t>
            </a:r>
            <a:r>
              <a:rPr lang="en-US" altLang="ko-KR" sz="2000" dirty="0">
                <a:solidFill>
                  <a:srgbClr val="304866"/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Scanner</a:t>
            </a:r>
            <a:endParaRPr lang="ko-KR" sz="2000" b="0" i="0" u="none" strike="noStrike" dirty="0">
              <a:solidFill>
                <a:srgbClr val="304866"/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57" name="화살표: 갈매기형 수장 56">
            <a:extLst>
              <a:ext uri="{FF2B5EF4-FFF2-40B4-BE49-F238E27FC236}">
                <a16:creationId xmlns:a16="http://schemas.microsoft.com/office/drawing/2014/main" id="{BDF197D3-62E1-4942-A321-217EA06F3296}"/>
              </a:ext>
            </a:extLst>
          </p:cNvPr>
          <p:cNvSpPr/>
          <p:nvPr/>
        </p:nvSpPr>
        <p:spPr>
          <a:xfrm rot="5400000">
            <a:off x="10000969" y="5592114"/>
            <a:ext cx="184404" cy="30799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D100A04-44FB-4046-9C17-1B7442F3036D}"/>
              </a:ext>
            </a:extLst>
          </p:cNvPr>
          <p:cNvSpPr txBox="1"/>
          <p:nvPr/>
        </p:nvSpPr>
        <p:spPr>
          <a:xfrm>
            <a:off x="2869317" y="3238500"/>
            <a:ext cx="2856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1)  </a:t>
            </a:r>
            <a:r>
              <a:rPr lang="ko-KR" altLang="en-US" sz="2000" b="1" spc="-100" dirty="0" err="1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라즈베리파이</a:t>
            </a:r>
            <a:r>
              <a:rPr lang="ko-KR" altLang="en-US" sz="2000" b="1" spc="-1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ko-KR" altLang="en-US" sz="2000" spc="-100" dirty="0" err="1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비콘</a:t>
            </a:r>
            <a:r>
              <a:rPr lang="ko-KR" altLang="en-US" sz="2000" spc="-1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활성화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3D1A1B-7C91-471D-9783-A3E8A0A9A257}"/>
              </a:ext>
            </a:extLst>
          </p:cNvPr>
          <p:cNvSpPr txBox="1"/>
          <p:nvPr/>
        </p:nvSpPr>
        <p:spPr>
          <a:xfrm>
            <a:off x="10165911" y="6412553"/>
            <a:ext cx="32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BLE</a:t>
            </a:r>
            <a:r>
              <a:rPr lang="ko-KR" altLang="en-US" spc="-100" dirty="0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pc="-100" dirty="0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Scanner</a:t>
            </a:r>
            <a:r>
              <a:rPr lang="ko-KR" altLang="en-US" spc="-100" dirty="0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를 통한 </a:t>
            </a:r>
            <a:r>
              <a:rPr lang="ko-KR" altLang="en-US" spc="-100" dirty="0" err="1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비콘</a:t>
            </a:r>
            <a:r>
              <a:rPr lang="en-US" altLang="ko-KR" spc="-100" dirty="0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URL </a:t>
            </a:r>
            <a:r>
              <a:rPr lang="ko-KR" altLang="en-US" spc="-100" dirty="0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접속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116DC8-E747-4B01-9F9F-B8D850560BA5}"/>
              </a:ext>
            </a:extLst>
          </p:cNvPr>
          <p:cNvSpPr txBox="1"/>
          <p:nvPr/>
        </p:nvSpPr>
        <p:spPr>
          <a:xfrm>
            <a:off x="13681979" y="8001136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2) </a:t>
            </a:r>
            <a:r>
              <a:rPr lang="ko-KR" altLang="en-US" sz="2000" spc="-100" dirty="0">
                <a:solidFill>
                  <a:srgbClr val="3048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어플리케이션 실행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7754A58-9A9C-4322-8C1C-7E468E82C24B}"/>
              </a:ext>
            </a:extLst>
          </p:cNvPr>
          <p:cNvSpPr txBox="1"/>
          <p:nvPr/>
        </p:nvSpPr>
        <p:spPr>
          <a:xfrm>
            <a:off x="7160574" y="5256029"/>
            <a:ext cx="1390124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00" dirty="0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서버 주소 변환</a:t>
            </a:r>
            <a:endParaRPr lang="en-US" altLang="ko-KR" spc="-100" dirty="0">
              <a:solidFill>
                <a:schemeClr val="bg1">
                  <a:lumMod val="65000"/>
                </a:schemeClr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00" dirty="0" err="1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비콘</a:t>
            </a:r>
            <a:r>
              <a:rPr lang="ko-KR" altLang="en-US" spc="-100" dirty="0">
                <a:solidFill>
                  <a:schemeClr val="bg1">
                    <a:lumMod val="65000"/>
                  </a:schemeClr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활성화</a:t>
            </a:r>
            <a:endParaRPr lang="en-US" altLang="ko-KR" spc="-100" dirty="0">
              <a:solidFill>
                <a:schemeClr val="bg1">
                  <a:lumMod val="65000"/>
                </a:schemeClr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09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5FD612B-A5E2-41BF-AD5D-F20B55B79833}"/>
              </a:ext>
            </a:extLst>
          </p:cNvPr>
          <p:cNvSpPr txBox="1"/>
          <p:nvPr/>
        </p:nvSpPr>
        <p:spPr>
          <a:xfrm>
            <a:off x="7701953" y="2628900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1 )  </a:t>
            </a:r>
            <a:r>
              <a:rPr lang="ko-KR" altLang="en-US" spc="-100" dirty="0" err="1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비콘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활성화 </a:t>
            </a:r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–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서버 주소 변환</a:t>
            </a:r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endParaRPr lang="ko-KR" altLang="en-US" spc="-100" dirty="0">
              <a:solidFill>
                <a:srgbClr val="304866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ADDA4A-7978-48DB-AD72-E01983B5F97A}"/>
              </a:ext>
            </a:extLst>
          </p:cNvPr>
          <p:cNvGrpSpPr/>
          <p:nvPr/>
        </p:nvGrpSpPr>
        <p:grpSpPr>
          <a:xfrm>
            <a:off x="1784930" y="3042390"/>
            <a:ext cx="6256519" cy="3625110"/>
            <a:chOff x="1371600" y="3390900"/>
            <a:chExt cx="9296400" cy="518514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7AC22EC-0D82-438B-B871-B26561C1F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62" y="3390900"/>
              <a:ext cx="9288838" cy="5185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29B76D-97B9-420E-849B-D964020F5316}"/>
                </a:ext>
              </a:extLst>
            </p:cNvPr>
            <p:cNvSpPr/>
            <p:nvPr/>
          </p:nvSpPr>
          <p:spPr>
            <a:xfrm>
              <a:off x="1371600" y="5170315"/>
              <a:ext cx="5638800" cy="273771"/>
            </a:xfrm>
            <a:prstGeom prst="rect">
              <a:avLst/>
            </a:prstGeom>
            <a:ln w="28575" cap="rnd">
              <a:solidFill>
                <a:srgbClr val="4A0FF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AA567F-09E1-4F7B-962A-2847E1BB2812}"/>
              </a:ext>
            </a:extLst>
          </p:cNvPr>
          <p:cNvSpPr txBox="1"/>
          <p:nvPr/>
        </p:nvSpPr>
        <p:spPr>
          <a:xfrm>
            <a:off x="2464244" y="3372793"/>
            <a:ext cx="3164649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>
              <a:defRPr sz="2000" spc="-10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en-US" altLang="ko-KR" sz="1800" dirty="0" err="1"/>
              <a:t>ngrok</a:t>
            </a:r>
            <a:r>
              <a:rPr lang="ko-KR" altLang="en-US" sz="1800" dirty="0"/>
              <a:t>을 통한 서버 주소 생성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854FFF-8C07-474C-8B4A-923B82F96EEF}"/>
              </a:ext>
            </a:extLst>
          </p:cNvPr>
          <p:cNvGrpSpPr/>
          <p:nvPr/>
        </p:nvGrpSpPr>
        <p:grpSpPr>
          <a:xfrm>
            <a:off x="1784930" y="5143500"/>
            <a:ext cx="6251430" cy="3581401"/>
            <a:chOff x="8305800" y="1487418"/>
            <a:chExt cx="8077200" cy="53379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B59CCAE-16A9-4C31-9063-DD0FBA033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576"/>
            <a:stretch/>
          </p:blipFill>
          <p:spPr>
            <a:xfrm>
              <a:off x="8305800" y="1487418"/>
              <a:ext cx="8077200" cy="53379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8304113-643E-44F5-90D3-D854E7CD1191}"/>
                </a:ext>
              </a:extLst>
            </p:cNvPr>
            <p:cNvSpPr/>
            <p:nvPr/>
          </p:nvSpPr>
          <p:spPr>
            <a:xfrm>
              <a:off x="10393492" y="5472294"/>
              <a:ext cx="3901815" cy="485413"/>
            </a:xfrm>
            <a:prstGeom prst="rect">
              <a:avLst/>
            </a:prstGeom>
            <a:ln w="28575" cap="rnd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1124C7-00EB-4F8C-B01F-1E716063394A}"/>
              </a:ext>
            </a:extLst>
          </p:cNvPr>
          <p:cNvSpPr/>
          <p:nvPr/>
        </p:nvSpPr>
        <p:spPr>
          <a:xfrm>
            <a:off x="3033486" y="7101816"/>
            <a:ext cx="3657600" cy="418398"/>
          </a:xfrm>
          <a:prstGeom prst="rect">
            <a:avLst/>
          </a:prstGeom>
          <a:ln w="28575" cap="rnd">
            <a:solidFill>
              <a:srgbClr val="4A0F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 dirty="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71781B-CC8E-4C28-8C20-D66DAF4650FA}"/>
              </a:ext>
            </a:extLst>
          </p:cNvPr>
          <p:cNvGrpSpPr/>
          <p:nvPr/>
        </p:nvGrpSpPr>
        <p:grpSpPr>
          <a:xfrm>
            <a:off x="8666649" y="3295590"/>
            <a:ext cx="8021152" cy="5429310"/>
            <a:chOff x="3529274" y="2877447"/>
            <a:chExt cx="6925514" cy="456258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E73508-33DF-4B2A-B8F9-FD1807B13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872"/>
            <a:stretch/>
          </p:blipFill>
          <p:spPr>
            <a:xfrm>
              <a:off x="3529274" y="2877447"/>
              <a:ext cx="6925514" cy="4562584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44B02CB-B841-4630-9E55-F38761BF082A}"/>
                </a:ext>
              </a:extLst>
            </p:cNvPr>
            <p:cNvSpPr/>
            <p:nvPr/>
          </p:nvSpPr>
          <p:spPr>
            <a:xfrm>
              <a:off x="3556553" y="3455037"/>
              <a:ext cx="2668987" cy="218714"/>
            </a:xfrm>
            <a:prstGeom prst="rect">
              <a:avLst/>
            </a:prstGeom>
            <a:ln w="28575" cap="rnd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1612310-3159-48C8-8056-A10B69CF12ED}"/>
                </a:ext>
              </a:extLst>
            </p:cNvPr>
            <p:cNvSpPr/>
            <p:nvPr/>
          </p:nvSpPr>
          <p:spPr>
            <a:xfrm>
              <a:off x="3529274" y="3817386"/>
              <a:ext cx="5512414" cy="994809"/>
            </a:xfrm>
            <a:prstGeom prst="rect">
              <a:avLst/>
            </a:prstGeom>
            <a:ln w="28575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973FFEB-196A-43F4-99FA-61630863CFA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6420569" y="4113032"/>
            <a:ext cx="2277675" cy="3866915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D957A25-898B-479E-BF8A-C6338DCE43E4}"/>
              </a:ext>
            </a:extLst>
          </p:cNvPr>
          <p:cNvSpPr txBox="1"/>
          <p:nvPr/>
        </p:nvSpPr>
        <p:spPr>
          <a:xfrm>
            <a:off x="9304547" y="6145299"/>
            <a:ext cx="4237791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>
              <a:defRPr sz="2000" spc="-10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ko-KR" altLang="en-US" dirty="0"/>
              <a:t>라즈베리 파이 </a:t>
            </a:r>
            <a:r>
              <a:rPr lang="en-US" altLang="ko-KR" dirty="0"/>
              <a:t>CMD</a:t>
            </a:r>
            <a:r>
              <a:rPr lang="ko-KR" altLang="en-US" dirty="0"/>
              <a:t>에 입력할 </a:t>
            </a:r>
            <a:r>
              <a:rPr lang="en-US" altLang="ko-KR" dirty="0"/>
              <a:t>URL</a:t>
            </a:r>
            <a:r>
              <a:rPr lang="ko-KR" altLang="en-US" dirty="0"/>
              <a:t> 생성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15D6E09-81E1-4400-9DCE-E093EB093EB0}"/>
              </a:ext>
            </a:extLst>
          </p:cNvPr>
          <p:cNvSpPr txBox="1"/>
          <p:nvPr/>
        </p:nvSpPr>
        <p:spPr>
          <a:xfrm>
            <a:off x="1938005" y="3349231"/>
            <a:ext cx="378253" cy="39539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>
              <a:defRPr sz="2000" spc="-10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3101AC-9815-4A61-9B67-DC34A48630A5}"/>
              </a:ext>
            </a:extLst>
          </p:cNvPr>
          <p:cNvSpPr txBox="1"/>
          <p:nvPr/>
        </p:nvSpPr>
        <p:spPr>
          <a:xfrm>
            <a:off x="2464245" y="5926285"/>
            <a:ext cx="149815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>
              <a:defRPr sz="2000" spc="-10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ko-KR" altLang="en-US" sz="1800" dirty="0"/>
              <a:t>서버 주소 단축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8BFFE25-734A-4A21-9D0A-4E481F4EDC89}"/>
              </a:ext>
            </a:extLst>
          </p:cNvPr>
          <p:cNvSpPr txBox="1"/>
          <p:nvPr/>
        </p:nvSpPr>
        <p:spPr>
          <a:xfrm>
            <a:off x="1938005" y="5902723"/>
            <a:ext cx="378253" cy="43493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>
              <a:defRPr sz="2000" spc="-10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DF15494-C41B-4B23-954F-2EAEAA14B780}"/>
              </a:ext>
            </a:extLst>
          </p:cNvPr>
          <p:cNvCxnSpPr/>
          <p:nvPr/>
        </p:nvCxnSpPr>
        <p:spPr>
          <a:xfrm>
            <a:off x="3834799" y="4686300"/>
            <a:ext cx="432401" cy="2264899"/>
          </a:xfrm>
          <a:prstGeom prst="straightConnector1">
            <a:avLst/>
          </a:prstGeom>
          <a:ln w="38100">
            <a:solidFill>
              <a:srgbClr val="4A0FF1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251DFC3-ED2A-402D-9E6C-61061AF5FF77}"/>
              </a:ext>
            </a:extLst>
          </p:cNvPr>
          <p:cNvSpPr txBox="1"/>
          <p:nvPr/>
        </p:nvSpPr>
        <p:spPr>
          <a:xfrm>
            <a:off x="8805656" y="6145299"/>
            <a:ext cx="378253" cy="43493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>
              <a:defRPr sz="2000" spc="-10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95" name="Picture 14">
            <a:extLst>
              <a:ext uri="{FF2B5EF4-FFF2-40B4-BE49-F238E27FC236}">
                <a16:creationId xmlns:a16="http://schemas.microsoft.com/office/drawing/2014/main" id="{963D56F9-755A-4B9E-B701-EC9E1A9C6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3200" y="7734300"/>
            <a:ext cx="2540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5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21F860-F8FD-49CF-A36A-8053B8931212}"/>
              </a:ext>
            </a:extLst>
          </p:cNvPr>
          <p:cNvGrpSpPr/>
          <p:nvPr/>
        </p:nvGrpSpPr>
        <p:grpSpPr>
          <a:xfrm>
            <a:off x="1524000" y="3226643"/>
            <a:ext cx="8968638" cy="5345857"/>
            <a:chOff x="2286000" y="2641773"/>
            <a:chExt cx="8968638" cy="588044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B0B5B28-F797-42C6-8330-2AB2DDC65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2641773"/>
              <a:ext cx="8968638" cy="588044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B6BFFF-C795-4D32-8B69-B5540BE1056A}"/>
                </a:ext>
              </a:extLst>
            </p:cNvPr>
            <p:cNvSpPr/>
            <p:nvPr/>
          </p:nvSpPr>
          <p:spPr>
            <a:xfrm>
              <a:off x="3124200" y="2870062"/>
              <a:ext cx="381000" cy="301644"/>
            </a:xfrm>
            <a:prstGeom prst="rect">
              <a:avLst/>
            </a:prstGeom>
            <a:ln w="38100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E38C02A-F44B-478E-A8E3-17F94C32FFC2}"/>
              </a:ext>
            </a:extLst>
          </p:cNvPr>
          <p:cNvGrpSpPr/>
          <p:nvPr/>
        </p:nvGrpSpPr>
        <p:grpSpPr>
          <a:xfrm>
            <a:off x="3139799" y="3819001"/>
            <a:ext cx="5943600" cy="4267201"/>
            <a:chOff x="3139799" y="3963021"/>
            <a:chExt cx="5943600" cy="426720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6A41B11-4CD8-44B6-A253-EC11F3358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07" t="20650" r="29412" b="16952"/>
            <a:stretch/>
          </p:blipFill>
          <p:spPr>
            <a:xfrm>
              <a:off x="3139799" y="3963021"/>
              <a:ext cx="5943600" cy="426720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E7D98D5-FA07-4EBA-AC6A-80E542B87EA1}"/>
                </a:ext>
              </a:extLst>
            </p:cNvPr>
            <p:cNvSpPr/>
            <p:nvPr/>
          </p:nvSpPr>
          <p:spPr>
            <a:xfrm>
              <a:off x="4952999" y="4539044"/>
              <a:ext cx="3962401" cy="36287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8C059B0-C68A-45EA-9A8A-5E97A9DAA9C3}"/>
                </a:ext>
              </a:extLst>
            </p:cNvPr>
            <p:cNvSpPr/>
            <p:nvPr/>
          </p:nvSpPr>
          <p:spPr>
            <a:xfrm>
              <a:off x="3139799" y="4686295"/>
              <a:ext cx="4310160" cy="33528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2DA7D13-BA0D-4A42-8A26-0493021CA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07" t="20650" r="29412" b="16952"/>
          <a:stretch/>
        </p:blipFill>
        <p:spPr>
          <a:xfrm>
            <a:off x="3139799" y="3818379"/>
            <a:ext cx="5943600" cy="4267201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98676A7-05E7-4555-B95B-0CE0E98454D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0" y="3402979"/>
            <a:ext cx="8229602" cy="135985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4A270C0-9A81-4724-BB41-B96D287C6FF7}"/>
              </a:ext>
            </a:extLst>
          </p:cNvPr>
          <p:cNvSpPr txBox="1"/>
          <p:nvPr/>
        </p:nvSpPr>
        <p:spPr>
          <a:xfrm>
            <a:off x="11308455" y="3226643"/>
            <a:ext cx="10791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CMD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실행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0E5990-9164-43A7-98BB-2DE249919316}"/>
              </a:ext>
            </a:extLst>
          </p:cNvPr>
          <p:cNvSpPr txBox="1"/>
          <p:nvPr/>
        </p:nvSpPr>
        <p:spPr>
          <a:xfrm>
            <a:off x="11308456" y="3767167"/>
            <a:ext cx="5027658" cy="7489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sudo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hciconfig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hci0 up</a:t>
            </a:r>
          </a:p>
          <a:p>
            <a:pPr marL="180000">
              <a:spcAft>
                <a:spcPts val="800"/>
              </a:spcAft>
            </a:pP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라즈베리 파이의 블루투스 장치를 동작시키는 명령어</a:t>
            </a:r>
            <a:endParaRPr lang="ko-KR" altLang="en-US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5F0C10-0EC1-45BB-A379-919E558203AC}"/>
              </a:ext>
            </a:extLst>
          </p:cNvPr>
          <p:cNvSpPr txBox="1"/>
          <p:nvPr/>
        </p:nvSpPr>
        <p:spPr>
          <a:xfrm>
            <a:off x="11308456" y="4585010"/>
            <a:ext cx="4357603" cy="7489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sudo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hciconfig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hci0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leadv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3</a:t>
            </a:r>
          </a:p>
          <a:p>
            <a:pPr marL="180000">
              <a:spcAft>
                <a:spcPts val="800"/>
              </a:spcAft>
            </a:pP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Bluetooth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 </a:t>
            </a: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Low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 Energy(LE) 광고를 활성화</a:t>
            </a:r>
            <a:endParaRPr lang="ko-KR" altLang="en-US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AE3D9B-E2BC-489F-A274-1BE447B2D48C}"/>
              </a:ext>
            </a:extLst>
          </p:cNvPr>
          <p:cNvSpPr txBox="1"/>
          <p:nvPr/>
        </p:nvSpPr>
        <p:spPr>
          <a:xfrm>
            <a:off x="11308455" y="5565125"/>
            <a:ext cx="5389617" cy="7489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sudo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hciconfig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hci0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noscan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80000">
              <a:spcAft>
                <a:spcPts val="800"/>
              </a:spcAft>
            </a:pPr>
            <a:r>
              <a:rPr lang="ko-KR" altLang="ko-KR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Bluetooth</a:t>
            </a:r>
            <a:r>
              <a:rPr lang="ko-KR" altLang="ko-KR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인터페이스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(hci0)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에서 스캔 기능을 비활성화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68BD89-976E-456F-8A31-B6DEC8EB1328}"/>
              </a:ext>
            </a:extLst>
          </p:cNvPr>
          <p:cNvSpPr txBox="1"/>
          <p:nvPr/>
        </p:nvSpPr>
        <p:spPr>
          <a:xfrm>
            <a:off x="11308455" y="6430226"/>
            <a:ext cx="5607945" cy="10902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sudo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hciconfig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hci0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noscan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80000" lvl="0">
              <a:lnSpc>
                <a:spcPct val="116199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Hcitool-hci0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cmd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명령어로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비콘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 패킷 메시지를 주변으로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  <a:p>
            <a:pPr marL="180000" lvl="0">
              <a:lnSpc>
                <a:spcPct val="116199"/>
              </a:lnSpc>
            </a:pP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브로드캐스트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SemiBold" panose="02000003000000020004" pitchFamily="2" charset="-127"/>
              </a:rPr>
              <a:t> 전송</a:t>
            </a:r>
            <a:endParaRPr lang="ko-KR" altLang="ko-KR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SemiBold" panose="02000003000000020004" pitchFamily="2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DA988E5-DCBB-45C6-A179-207D066481A8}"/>
              </a:ext>
            </a:extLst>
          </p:cNvPr>
          <p:cNvSpPr/>
          <p:nvPr/>
        </p:nvSpPr>
        <p:spPr>
          <a:xfrm>
            <a:off x="9756951" y="5285174"/>
            <a:ext cx="1596849" cy="54412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66815F8-E461-4806-8762-0C4BD54D8478}"/>
              </a:ext>
            </a:extLst>
          </p:cNvPr>
          <p:cNvGrpSpPr/>
          <p:nvPr/>
        </p:nvGrpSpPr>
        <p:grpSpPr>
          <a:xfrm>
            <a:off x="3106966" y="4100401"/>
            <a:ext cx="7891236" cy="441874"/>
            <a:chOff x="3106966" y="4244421"/>
            <a:chExt cx="7891236" cy="44187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F0A84AE-90C6-4C4E-AE64-AEA6A57883BD}"/>
                </a:ext>
              </a:extLst>
            </p:cNvPr>
            <p:cNvSpPr/>
            <p:nvPr/>
          </p:nvSpPr>
          <p:spPr>
            <a:xfrm>
              <a:off x="3106966" y="4480560"/>
              <a:ext cx="5960834" cy="205735"/>
            </a:xfrm>
            <a:prstGeom prst="rect">
              <a:avLst/>
            </a:prstGeom>
            <a:ln w="28575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D4C6A03D-7DA9-4EAC-BC88-58522000762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46683" y="4244421"/>
              <a:ext cx="1951519" cy="320715"/>
            </a:xfrm>
            <a:prstGeom prst="bentConnector3">
              <a:avLst>
                <a:gd name="adj1" fmla="val 50000"/>
              </a:avLst>
            </a:prstGeom>
            <a:ln w="38100">
              <a:gradFill flip="none" rotWithShape="1">
                <a:gsLst>
                  <a:gs pos="70000">
                    <a:schemeClr val="accent5"/>
                  </a:gs>
                  <a:gs pos="90000">
                    <a:srgbClr val="FF0000"/>
                  </a:gs>
                </a:gsLst>
                <a:lin ang="2700000" scaled="1"/>
                <a:tileRect/>
              </a:gradFill>
              <a:headEnd type="diamond" w="med" len="med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B5D259B-A72B-4E1A-829B-3E4D5F030E25}"/>
              </a:ext>
            </a:extLst>
          </p:cNvPr>
          <p:cNvGrpSpPr/>
          <p:nvPr/>
        </p:nvGrpSpPr>
        <p:grpSpPr>
          <a:xfrm>
            <a:off x="3106966" y="4488945"/>
            <a:ext cx="7891236" cy="510536"/>
            <a:chOff x="3106968" y="4480560"/>
            <a:chExt cx="7891236" cy="51053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7CD16E-346E-4D1E-A110-74146D4A3C4C}"/>
                </a:ext>
              </a:extLst>
            </p:cNvPr>
            <p:cNvSpPr/>
            <p:nvPr/>
          </p:nvSpPr>
          <p:spPr>
            <a:xfrm>
              <a:off x="3106968" y="4480560"/>
              <a:ext cx="5960834" cy="205735"/>
            </a:xfrm>
            <a:prstGeom prst="rect">
              <a:avLst/>
            </a:prstGeom>
            <a:ln w="28575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51F39EAD-F016-497B-9BA3-80B428E6429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46685" y="4565137"/>
              <a:ext cx="1951519" cy="425959"/>
            </a:xfrm>
            <a:prstGeom prst="bentConnector3">
              <a:avLst>
                <a:gd name="adj1" fmla="val 50000"/>
              </a:avLst>
            </a:prstGeom>
            <a:ln w="38100">
              <a:gradFill flip="none" rotWithShape="1">
                <a:gsLst>
                  <a:gs pos="70000">
                    <a:schemeClr val="accent5"/>
                  </a:gs>
                  <a:gs pos="90000">
                    <a:srgbClr val="FF0000"/>
                  </a:gs>
                </a:gsLst>
                <a:lin ang="2700000" scaled="1"/>
                <a:tileRect/>
              </a:gradFill>
              <a:headEnd type="diamond" w="med" len="med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C0BD97D-F52C-4570-AB0C-2A2982A3EA4C}"/>
              </a:ext>
            </a:extLst>
          </p:cNvPr>
          <p:cNvGrpSpPr/>
          <p:nvPr/>
        </p:nvGrpSpPr>
        <p:grpSpPr>
          <a:xfrm>
            <a:off x="3106966" y="4649723"/>
            <a:ext cx="7891236" cy="1302878"/>
            <a:chOff x="3106968" y="4480560"/>
            <a:chExt cx="7891236" cy="130287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CA311B7-9869-42BE-A66E-A37830067E9E}"/>
                </a:ext>
              </a:extLst>
            </p:cNvPr>
            <p:cNvSpPr/>
            <p:nvPr/>
          </p:nvSpPr>
          <p:spPr>
            <a:xfrm>
              <a:off x="3106968" y="4480560"/>
              <a:ext cx="5960834" cy="205735"/>
            </a:xfrm>
            <a:prstGeom prst="rect">
              <a:avLst/>
            </a:prstGeom>
            <a:ln w="28575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DD740CB6-7D3E-4631-AF6F-5E4FB37BB5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46687" y="4565138"/>
              <a:ext cx="1951517" cy="1218300"/>
            </a:xfrm>
            <a:prstGeom prst="bentConnector3">
              <a:avLst>
                <a:gd name="adj1" fmla="val 50000"/>
              </a:avLst>
            </a:prstGeom>
            <a:ln w="38100">
              <a:gradFill flip="none" rotWithShape="1">
                <a:gsLst>
                  <a:gs pos="70000">
                    <a:schemeClr val="accent5"/>
                  </a:gs>
                  <a:gs pos="90000">
                    <a:srgbClr val="FF0000"/>
                  </a:gs>
                </a:gsLst>
                <a:lin ang="2700000" scaled="1"/>
                <a:tileRect/>
              </a:gradFill>
              <a:headEnd type="diamond" w="med" len="med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A462244-28CB-49FB-B98F-E182D429F230}"/>
              </a:ext>
            </a:extLst>
          </p:cNvPr>
          <p:cNvGrpSpPr/>
          <p:nvPr/>
        </p:nvGrpSpPr>
        <p:grpSpPr>
          <a:xfrm>
            <a:off x="3106966" y="4811518"/>
            <a:ext cx="7891236" cy="2046037"/>
            <a:chOff x="3106968" y="4464775"/>
            <a:chExt cx="7891236" cy="204603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1FB5D46-01EC-469B-8EBC-8CFA4050A1FA}"/>
                </a:ext>
              </a:extLst>
            </p:cNvPr>
            <p:cNvSpPr/>
            <p:nvPr/>
          </p:nvSpPr>
          <p:spPr>
            <a:xfrm>
              <a:off x="3106968" y="4464775"/>
              <a:ext cx="5960834" cy="347254"/>
            </a:xfrm>
            <a:prstGeom prst="rect">
              <a:avLst/>
            </a:prstGeom>
            <a:ln w="28575" cap="rnd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55352745-5E92-4FF4-AB01-B03717919C7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46689" y="4653636"/>
              <a:ext cx="1951515" cy="1857176"/>
            </a:xfrm>
            <a:prstGeom prst="bentConnector3">
              <a:avLst>
                <a:gd name="adj1" fmla="val 50000"/>
              </a:avLst>
            </a:prstGeom>
            <a:ln w="38100">
              <a:gradFill flip="none" rotWithShape="1">
                <a:gsLst>
                  <a:gs pos="70000">
                    <a:schemeClr val="accent5"/>
                  </a:gs>
                  <a:gs pos="90000">
                    <a:srgbClr val="FF0000"/>
                  </a:gs>
                </a:gsLst>
                <a:lin ang="2700000" scaled="1"/>
                <a:tileRect/>
              </a:gradFill>
              <a:headEnd type="diamond" w="med" len="med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0CE01C-62C0-4B33-80CE-4448C708440B}"/>
              </a:ext>
            </a:extLst>
          </p:cNvPr>
          <p:cNvSpPr/>
          <p:nvPr/>
        </p:nvSpPr>
        <p:spPr>
          <a:xfrm>
            <a:off x="3106966" y="5083685"/>
            <a:ext cx="5960834" cy="892055"/>
          </a:xfrm>
          <a:prstGeom prst="rect">
            <a:avLst/>
          </a:prstGeom>
          <a:ln w="28575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 dirty="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6DFFDC34-7AD5-43B3-B8A0-7E097B06FA35}"/>
              </a:ext>
            </a:extLst>
          </p:cNvPr>
          <p:cNvSpPr txBox="1"/>
          <p:nvPr/>
        </p:nvSpPr>
        <p:spPr>
          <a:xfrm>
            <a:off x="11076973" y="4902399"/>
            <a:ext cx="4820568" cy="12092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2000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라즈베리파이가</a:t>
            </a:r>
            <a:r>
              <a:rPr lang="ko-KR" altLang="en-US" sz="20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비콘처럼</a:t>
            </a:r>
            <a:endParaRPr lang="en-US" altLang="ko-KR" sz="20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“ </a:t>
            </a:r>
            <a:r>
              <a:rPr lang="ko-KR" altLang="en-US" sz="2000" b="1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주기적으로 </a:t>
            </a:r>
            <a:r>
              <a:rPr lang="en-US" altLang="ko-KR" sz="2000" b="1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Eddystone-URL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000" b="1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패킷 메시지를 전송함 </a:t>
            </a:r>
            <a:r>
              <a:rPr lang="en-US" altLang="ko-KR" sz="2000" b="1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7A7F301-378C-426E-A20D-764412C84175}"/>
              </a:ext>
            </a:extLst>
          </p:cNvPr>
          <p:cNvSpPr txBox="1"/>
          <p:nvPr/>
        </p:nvSpPr>
        <p:spPr>
          <a:xfrm>
            <a:off x="7839812" y="2628900"/>
            <a:ext cx="260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1 )  </a:t>
            </a:r>
            <a:r>
              <a:rPr lang="ko-KR" altLang="en-US" spc="-100" dirty="0" err="1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비콘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활성화 </a:t>
            </a:r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– </a:t>
            </a:r>
            <a:r>
              <a:rPr lang="ko-KR" altLang="en-US" spc="-100" dirty="0" err="1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비콘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활성화</a:t>
            </a:r>
          </a:p>
        </p:txBody>
      </p:sp>
    </p:spTree>
    <p:extLst>
      <p:ext uri="{BB962C8B-B14F-4D97-AF65-F5344CB8AC3E}">
        <p14:creationId xmlns:p14="http://schemas.microsoft.com/office/powerpoint/2010/main" val="38770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6" grpId="2"/>
      <p:bldP spid="28" grpId="0"/>
      <p:bldP spid="28" grpId="1"/>
      <p:bldP spid="28" grpId="2"/>
      <p:bldP spid="29" grpId="0"/>
      <p:bldP spid="29" grpId="1"/>
      <p:bldP spid="29" grpId="2"/>
      <p:bldP spid="30" grpId="0"/>
      <p:bldP spid="30" grpId="1"/>
      <p:bldP spid="30" grpId="2"/>
      <p:bldP spid="31" grpId="0"/>
      <p:bldP spid="31" grpId="1"/>
      <p:bldP spid="31" grpId="2"/>
      <p:bldP spid="32" grpId="0" animBg="1"/>
      <p:bldP spid="60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FCAA92-2F62-419F-9DCE-6B82A32975FA}"/>
              </a:ext>
            </a:extLst>
          </p:cNvPr>
          <p:cNvSpPr/>
          <p:nvPr/>
        </p:nvSpPr>
        <p:spPr>
          <a:xfrm>
            <a:off x="12013738" y="3942020"/>
            <a:ext cx="178262" cy="13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0F8C22-DF9D-4B2C-9576-DF6F678E839B}"/>
              </a:ext>
            </a:extLst>
          </p:cNvPr>
          <p:cNvSpPr/>
          <p:nvPr/>
        </p:nvSpPr>
        <p:spPr>
          <a:xfrm>
            <a:off x="11632738" y="8420100"/>
            <a:ext cx="178262" cy="13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17C81E0-9F41-243B-3C49-90B6828F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500" t="2540" r="4584" b="8518"/>
          <a:stretch/>
        </p:blipFill>
        <p:spPr>
          <a:xfrm>
            <a:off x="1769558" y="1410284"/>
            <a:ext cx="3711985" cy="8103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FE6D07-662F-1FAF-714B-938988B2F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" b="1318"/>
          <a:stretch/>
        </p:blipFill>
        <p:spPr>
          <a:xfrm>
            <a:off x="1735550" y="1372811"/>
            <a:ext cx="3780000" cy="817854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CECA26F-6304-1B19-513A-A4FAAEA6B59E}"/>
              </a:ext>
            </a:extLst>
          </p:cNvPr>
          <p:cNvSpPr/>
          <p:nvPr/>
        </p:nvSpPr>
        <p:spPr>
          <a:xfrm>
            <a:off x="1644350" y="1281445"/>
            <a:ext cx="3962400" cy="8361278"/>
          </a:xfrm>
          <a:custGeom>
            <a:avLst/>
            <a:gdLst>
              <a:gd name="connsiteX0" fmla="*/ 220579 w 3733800"/>
              <a:gd name="connsiteY0" fmla="*/ 124067 h 7696200"/>
              <a:gd name="connsiteX1" fmla="*/ 111461 w 3733800"/>
              <a:gd name="connsiteY1" fmla="*/ 233185 h 7696200"/>
              <a:gd name="connsiteX2" fmla="*/ 111461 w 3733800"/>
              <a:gd name="connsiteY2" fmla="*/ 7463015 h 7696200"/>
              <a:gd name="connsiteX3" fmla="*/ 220579 w 3733800"/>
              <a:gd name="connsiteY3" fmla="*/ 7572133 h 7696200"/>
              <a:gd name="connsiteX4" fmla="*/ 3513221 w 3733800"/>
              <a:gd name="connsiteY4" fmla="*/ 7572133 h 7696200"/>
              <a:gd name="connsiteX5" fmla="*/ 3622339 w 3733800"/>
              <a:gd name="connsiteY5" fmla="*/ 7463015 h 7696200"/>
              <a:gd name="connsiteX6" fmla="*/ 3622339 w 3733800"/>
              <a:gd name="connsiteY6" fmla="*/ 233185 h 7696200"/>
              <a:gd name="connsiteX7" fmla="*/ 3513221 w 3733800"/>
              <a:gd name="connsiteY7" fmla="*/ 124067 h 7696200"/>
              <a:gd name="connsiteX8" fmla="*/ 116047 w 3733800"/>
              <a:gd name="connsiteY8" fmla="*/ 0 h 7696200"/>
              <a:gd name="connsiteX9" fmla="*/ 3617753 w 3733800"/>
              <a:gd name="connsiteY9" fmla="*/ 0 h 7696200"/>
              <a:gd name="connsiteX10" fmla="*/ 3733800 w 3733800"/>
              <a:gd name="connsiteY10" fmla="*/ 116047 h 7696200"/>
              <a:gd name="connsiteX11" fmla="*/ 3733800 w 3733800"/>
              <a:gd name="connsiteY11" fmla="*/ 7580153 h 7696200"/>
              <a:gd name="connsiteX12" fmla="*/ 3617753 w 3733800"/>
              <a:gd name="connsiteY12" fmla="*/ 7696200 h 7696200"/>
              <a:gd name="connsiteX13" fmla="*/ 116047 w 3733800"/>
              <a:gd name="connsiteY13" fmla="*/ 7696200 h 7696200"/>
              <a:gd name="connsiteX14" fmla="*/ 0 w 3733800"/>
              <a:gd name="connsiteY14" fmla="*/ 7580153 h 7696200"/>
              <a:gd name="connsiteX15" fmla="*/ 0 w 3733800"/>
              <a:gd name="connsiteY15" fmla="*/ 116047 h 7696200"/>
              <a:gd name="connsiteX16" fmla="*/ 116047 w 3733800"/>
              <a:gd name="connsiteY16" fmla="*/ 0 h 769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33800" h="7696200">
                <a:moveTo>
                  <a:pt x="220579" y="124067"/>
                </a:moveTo>
                <a:cubicBezTo>
                  <a:pt x="160315" y="124067"/>
                  <a:pt x="111461" y="172921"/>
                  <a:pt x="111461" y="233185"/>
                </a:cubicBezTo>
                <a:lnTo>
                  <a:pt x="111461" y="7463015"/>
                </a:lnTo>
                <a:cubicBezTo>
                  <a:pt x="111461" y="7523279"/>
                  <a:pt x="160315" y="7572133"/>
                  <a:pt x="220579" y="7572133"/>
                </a:cubicBezTo>
                <a:lnTo>
                  <a:pt x="3513221" y="7572133"/>
                </a:lnTo>
                <a:cubicBezTo>
                  <a:pt x="3573485" y="7572133"/>
                  <a:pt x="3622339" y="7523279"/>
                  <a:pt x="3622339" y="7463015"/>
                </a:cubicBezTo>
                <a:lnTo>
                  <a:pt x="3622339" y="233185"/>
                </a:lnTo>
                <a:cubicBezTo>
                  <a:pt x="3622339" y="172921"/>
                  <a:pt x="3573485" y="124067"/>
                  <a:pt x="3513221" y="124067"/>
                </a:cubicBezTo>
                <a:close/>
                <a:moveTo>
                  <a:pt x="116047" y="0"/>
                </a:moveTo>
                <a:lnTo>
                  <a:pt x="3617753" y="0"/>
                </a:lnTo>
                <a:cubicBezTo>
                  <a:pt x="3681844" y="0"/>
                  <a:pt x="3733800" y="51956"/>
                  <a:pt x="3733800" y="116047"/>
                </a:cubicBezTo>
                <a:lnTo>
                  <a:pt x="3733800" y="7580153"/>
                </a:lnTo>
                <a:cubicBezTo>
                  <a:pt x="3733800" y="7644244"/>
                  <a:pt x="3681844" y="7696200"/>
                  <a:pt x="3617753" y="7696200"/>
                </a:cubicBezTo>
                <a:lnTo>
                  <a:pt x="116047" y="7696200"/>
                </a:lnTo>
                <a:cubicBezTo>
                  <a:pt x="51956" y="7696200"/>
                  <a:pt x="0" y="7644244"/>
                  <a:pt x="0" y="7580153"/>
                </a:cubicBezTo>
                <a:lnTo>
                  <a:pt x="0" y="116047"/>
                </a:lnTo>
                <a:cubicBezTo>
                  <a:pt x="0" y="51956"/>
                  <a:pt x="51956" y="0"/>
                  <a:pt x="11604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8324E1-4C8A-8BD5-E267-0EB1476CBCF7}"/>
              </a:ext>
            </a:extLst>
          </p:cNvPr>
          <p:cNvSpPr/>
          <p:nvPr/>
        </p:nvSpPr>
        <p:spPr>
          <a:xfrm>
            <a:off x="1813241" y="7277100"/>
            <a:ext cx="3624617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AD0E26A-B91C-3758-985F-438E47B06D06}"/>
              </a:ext>
            </a:extLst>
          </p:cNvPr>
          <p:cNvCxnSpPr>
            <a:cxnSpLocks/>
            <a:stCxn id="30" idx="1"/>
            <a:endCxn id="16" idx="3"/>
          </p:cNvCxnSpPr>
          <p:nvPr/>
        </p:nvCxnSpPr>
        <p:spPr>
          <a:xfrm rot="10800000" flipV="1">
            <a:off x="5437858" y="3709260"/>
            <a:ext cx="2182142" cy="3872640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038513B-AA5B-112A-3696-75B19F43A335}"/>
              </a:ext>
            </a:extLst>
          </p:cNvPr>
          <p:cNvSpPr txBox="1"/>
          <p:nvPr/>
        </p:nvSpPr>
        <p:spPr>
          <a:xfrm>
            <a:off x="7620000" y="3196299"/>
            <a:ext cx="4713150" cy="10259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나의 진료 현황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환자가 사전 문진을 작성했을 때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=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Async Storage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recInfo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값이 있을 때만 활성화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524455-BAA1-9CCB-C9D4-4C0999582306}"/>
              </a:ext>
            </a:extLst>
          </p:cNvPr>
          <p:cNvSpPr txBox="1"/>
          <p:nvPr/>
        </p:nvSpPr>
        <p:spPr>
          <a:xfrm>
            <a:off x="7620000" y="4671554"/>
            <a:ext cx="3966150" cy="10259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재방문 환자 전용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이전 진료 기록이 있는 환자 한정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=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hos_patie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테이블에 저장되어 있어야 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D5F11E-A3A2-0C30-0F2D-DCD3B9DA7B0D}"/>
              </a:ext>
            </a:extLst>
          </p:cNvPr>
          <p:cNvSpPr txBox="1"/>
          <p:nvPr/>
        </p:nvSpPr>
        <p:spPr>
          <a:xfrm>
            <a:off x="7620000" y="6146809"/>
            <a:ext cx="4304383" cy="10259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초진 환자 전용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이전 진료 기록이 없는 환자 한정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= 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hos_patie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테이블에 저장되어 있지 않아야 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2FAA20-D226-D61C-8B8B-A46BF0080028}"/>
              </a:ext>
            </a:extLst>
          </p:cNvPr>
          <p:cNvSpPr/>
          <p:nvPr/>
        </p:nvSpPr>
        <p:spPr>
          <a:xfrm>
            <a:off x="1813241" y="7812955"/>
            <a:ext cx="3624617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CFF6E7AB-0C4B-BF16-E415-DB73095A88EB}"/>
              </a:ext>
            </a:extLst>
          </p:cNvPr>
          <p:cNvCxnSpPr>
            <a:cxnSpLocks/>
            <a:stCxn id="34" idx="1"/>
            <a:endCxn id="39" idx="3"/>
          </p:cNvCxnSpPr>
          <p:nvPr/>
        </p:nvCxnSpPr>
        <p:spPr>
          <a:xfrm rot="10800000" flipV="1">
            <a:off x="5437858" y="5184515"/>
            <a:ext cx="2182142" cy="2933240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53BB198-2DE3-6672-55CB-37925D48AB8B}"/>
              </a:ext>
            </a:extLst>
          </p:cNvPr>
          <p:cNvSpPr/>
          <p:nvPr/>
        </p:nvSpPr>
        <p:spPr>
          <a:xfrm>
            <a:off x="1813241" y="8325917"/>
            <a:ext cx="3624617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483D0B9E-DB44-6521-B930-DF239F0B4CD5}"/>
              </a:ext>
            </a:extLst>
          </p:cNvPr>
          <p:cNvCxnSpPr>
            <a:cxnSpLocks/>
            <a:stCxn id="36" idx="1"/>
            <a:endCxn id="45" idx="3"/>
          </p:cNvCxnSpPr>
          <p:nvPr/>
        </p:nvCxnSpPr>
        <p:spPr>
          <a:xfrm rot="10800000" flipV="1">
            <a:off x="5437858" y="6659769"/>
            <a:ext cx="2182142" cy="1970947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B69484A-0987-B691-AFAC-2A90621BD2C8}"/>
              </a:ext>
            </a:extLst>
          </p:cNvPr>
          <p:cNvSpPr txBox="1"/>
          <p:nvPr/>
        </p:nvSpPr>
        <p:spPr>
          <a:xfrm>
            <a:off x="7964831" y="2628900"/>
            <a:ext cx="23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2)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어플리케이션  </a:t>
            </a:r>
            <a:r>
              <a:rPr lang="en-US" altLang="ko-KR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- </a:t>
            </a:r>
            <a:r>
              <a:rPr lang="ko-KR" altLang="en-US" spc="-100" dirty="0">
                <a:solidFill>
                  <a:srgbClr val="304866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홈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21F48-4A94-E0DC-66F6-5B8982B76765}"/>
              </a:ext>
            </a:extLst>
          </p:cNvPr>
          <p:cNvSpPr txBox="1"/>
          <p:nvPr/>
        </p:nvSpPr>
        <p:spPr>
          <a:xfrm>
            <a:off x="7620000" y="7622063"/>
            <a:ext cx="4352474" cy="10259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마이페이지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병원 웹 사이트의 회원인 경우 로그인 가능</a:t>
            </a:r>
            <a:endParaRPr lang="en-US" altLang="ko-KR" spc="-100" dirty="0">
              <a:solidFill>
                <a:schemeClr val="bg1">
                  <a:lumMod val="7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174625"/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로그인 시 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Async Storage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lang="en-US" altLang="ko-KR" spc="-100" dirty="0" err="1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loginInfo</a:t>
            </a:r>
            <a:r>
              <a:rPr lang="en-US" altLang="ko-KR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 </a:t>
            </a:r>
            <a:r>
              <a:rPr lang="ko-KR" altLang="en-US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값 저장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8C6A7A-085A-1C0B-8164-97EA5EB94845}"/>
              </a:ext>
            </a:extLst>
          </p:cNvPr>
          <p:cNvSpPr/>
          <p:nvPr/>
        </p:nvSpPr>
        <p:spPr>
          <a:xfrm>
            <a:off x="3902691" y="9005223"/>
            <a:ext cx="1278909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3E48978-3B04-3604-47AD-74310CAC7682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rot="10800000" flipV="1">
            <a:off x="5181600" y="8135023"/>
            <a:ext cx="2438400" cy="1174999"/>
          </a:xfrm>
          <a:prstGeom prst="bentConnector3">
            <a:avLst>
              <a:gd name="adj1" fmla="val 50000"/>
            </a:avLst>
          </a:prstGeom>
          <a:ln w="38100">
            <a:gradFill flip="none" rotWithShape="1">
              <a:gsLst>
                <a:gs pos="70000">
                  <a:schemeClr val="accent5"/>
                </a:gs>
                <a:gs pos="90000">
                  <a:srgbClr val="FF0000"/>
                </a:gs>
              </a:gsLst>
              <a:lin ang="2700000" scaled="1"/>
              <a:tileRect/>
            </a:gradFill>
            <a:headEnd type="diamond" w="med" len="med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CC758D-26BA-4776-A507-1C9AEA605A84}"/>
              </a:ext>
            </a:extLst>
          </p:cNvPr>
          <p:cNvGrpSpPr/>
          <p:nvPr/>
        </p:nvGrpSpPr>
        <p:grpSpPr>
          <a:xfrm>
            <a:off x="9937785" y="4058732"/>
            <a:ext cx="6995463" cy="3463470"/>
            <a:chOff x="10601496" y="1616156"/>
            <a:chExt cx="7172720" cy="346347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6E2C89F-3C2C-4966-B5DD-3890C1CDFD22}"/>
                </a:ext>
              </a:extLst>
            </p:cNvPr>
            <p:cNvSpPr/>
            <p:nvPr/>
          </p:nvSpPr>
          <p:spPr>
            <a:xfrm>
              <a:off x="10601496" y="1616156"/>
              <a:ext cx="7172720" cy="3463470"/>
            </a:xfrm>
            <a:prstGeom prst="roundRect">
              <a:avLst>
                <a:gd name="adj" fmla="val 361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F7C0AA-140C-419B-81DA-0441AB5B2647}"/>
                </a:ext>
              </a:extLst>
            </p:cNvPr>
            <p:cNvSpPr txBox="1"/>
            <p:nvPr/>
          </p:nvSpPr>
          <p:spPr>
            <a:xfrm>
              <a:off x="10733621" y="1793620"/>
              <a:ext cx="6908469" cy="31085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400" b="0" dirty="0">
                  <a:solidFill>
                    <a:srgbClr val="7F848E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// </a:t>
              </a:r>
              <a:r>
                <a:rPr lang="ko-KR" altLang="en-US" sz="1400" b="0" dirty="0">
                  <a:solidFill>
                    <a:srgbClr val="7F848E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세션에 데이터 저장</a:t>
              </a:r>
              <a:endParaRPr lang="ko-KR" altLang="en-US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const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 err="1">
                  <a:solidFill>
                    <a:srgbClr val="61AFE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saveData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>
                  <a:solidFill>
                    <a:srgbClr val="56B6C2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async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(</a:t>
              </a:r>
              <a:r>
                <a:rPr lang="en-US" altLang="ko-KR" sz="1400" b="0" dirty="0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data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=&gt;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{</a:t>
              </a:r>
            </a:p>
            <a:p>
              <a:r>
                <a:rPr lang="en-US" altLang="ko-KR" sz="1400" dirty="0">
                  <a:solidFill>
                    <a:srgbClr val="ABB2BF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  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try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{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 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const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loginData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>
                  <a:solidFill>
                    <a:srgbClr val="56B6C2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{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    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memId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data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memId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     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memNum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data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memNum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     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memName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data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memName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    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memBirth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: 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data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memBirth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  };</a:t>
              </a:r>
              <a:b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</a:b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 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await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AsyncStorage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61AFE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setItem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b="0" dirty="0">
                  <a:solidFill>
                    <a:srgbClr val="98C37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</a:t>
              </a:r>
              <a:r>
                <a:rPr lang="en-US" altLang="ko-KR" sz="1400" b="0" dirty="0" err="1">
                  <a:solidFill>
                    <a:srgbClr val="98C37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loginInfo</a:t>
              </a:r>
              <a:r>
                <a:rPr lang="en-US" altLang="ko-KR" sz="1400" b="0" dirty="0">
                  <a:solidFill>
                    <a:srgbClr val="98C37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JSON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61AFE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stringify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loginData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));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} </a:t>
              </a:r>
              <a:r>
                <a:rPr lang="en-US" altLang="ko-KR" sz="1400" b="0" dirty="0">
                  <a:solidFill>
                    <a:srgbClr val="C678DD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catch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(</a:t>
              </a:r>
              <a:r>
                <a:rPr lang="en-US" altLang="ko-KR" sz="1400" b="0" dirty="0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e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 {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   </a:t>
              </a:r>
              <a:r>
                <a:rPr lang="en-US" altLang="ko-KR" sz="1400" b="0" dirty="0" err="1">
                  <a:solidFill>
                    <a:srgbClr val="E5C07B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console</a:t>
              </a:r>
              <a:r>
                <a:rPr lang="en-US" altLang="ko-KR" sz="1400" b="0" dirty="0" err="1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  <a:r>
                <a:rPr lang="en-US" altLang="ko-KR" sz="1400" b="0" dirty="0" err="1">
                  <a:solidFill>
                    <a:srgbClr val="61AFE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error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en-US" altLang="ko-KR" sz="1400" b="0" dirty="0">
                  <a:solidFill>
                    <a:srgbClr val="98C379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'Failed to save data:'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en-US" altLang="ko-KR" sz="1400" b="0" dirty="0">
                  <a:solidFill>
                    <a:srgbClr val="E06C75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e</a:t>
              </a:r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);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  }</a:t>
              </a:r>
            </a:p>
            <a:p>
              <a:r>
                <a:rPr lang="en-US" altLang="ko-KR" sz="1400" b="0" dirty="0">
                  <a:solidFill>
                    <a:srgbClr val="ABB2B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};</a:t>
              </a:r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997DD39-1058-4E95-86AF-B687BB1D0CA9}"/>
              </a:ext>
            </a:extLst>
          </p:cNvPr>
          <p:cNvCxnSpPr>
            <a:cxnSpLocks/>
            <a:stCxn id="22" idx="3"/>
            <a:endCxn id="21" idx="2"/>
          </p:cNvCxnSpPr>
          <p:nvPr/>
        </p:nvCxnSpPr>
        <p:spPr>
          <a:xfrm flipV="1">
            <a:off x="11811000" y="7522202"/>
            <a:ext cx="1624517" cy="965238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02EA0A1-54BB-4FAC-A7B6-A4449C2005DC}"/>
              </a:ext>
            </a:extLst>
          </p:cNvPr>
          <p:cNvSpPr/>
          <p:nvPr/>
        </p:nvSpPr>
        <p:spPr>
          <a:xfrm>
            <a:off x="10632791" y="5213461"/>
            <a:ext cx="5885651" cy="2877377"/>
          </a:xfrm>
          <a:prstGeom prst="roundRect">
            <a:avLst>
              <a:gd name="adj" fmla="val 36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7490CC-9DB1-45B4-A96B-784146DBF90D}"/>
              </a:ext>
            </a:extLst>
          </p:cNvPr>
          <p:cNvSpPr txBox="1"/>
          <p:nvPr/>
        </p:nvSpPr>
        <p:spPr>
          <a:xfrm>
            <a:off x="10790238" y="5313321"/>
            <a:ext cx="5570756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400" b="0" dirty="0">
                <a:solidFill>
                  <a:srgbClr val="7F848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en-US" altLang="ko-KR" sz="1400" dirty="0" err="1">
                <a:solidFill>
                  <a:srgbClr val="7F848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recInfo</a:t>
            </a:r>
            <a:r>
              <a:rPr lang="en-US" altLang="ko-KR" sz="1400" dirty="0">
                <a:solidFill>
                  <a:srgbClr val="7F848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solidFill>
                  <a:srgbClr val="7F848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불러오기</a:t>
            </a:r>
            <a:endParaRPr lang="en-US" altLang="ko-KR" sz="1400" dirty="0">
              <a:solidFill>
                <a:srgbClr val="ABB2B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loadLoginData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async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()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 dirty="0">
                <a:solidFill>
                  <a:srgbClr val="ABB2B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try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 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await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 err="1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AsyncStorage</a:t>
            </a:r>
            <a:r>
              <a:rPr lang="en-US" altLang="ko-KR" sz="1400" b="0" dirty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getItem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400" b="0" dirty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loginInfo</a:t>
            </a:r>
            <a:r>
              <a:rPr lang="en-US" altLang="ko-KR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sz="1400" b="0" dirty="0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  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 err="1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parsedValue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>
                <a:solidFill>
                  <a:srgbClr val="56B6C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b="0" dirty="0" err="1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JSON</a:t>
            </a:r>
            <a:r>
              <a:rPr lang="en-US" altLang="ko-KR" sz="1400" b="0" dirty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parse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 </a:t>
            </a:r>
            <a:r>
              <a:rPr lang="en-US" altLang="ko-KR" sz="1400" b="0" dirty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setLoginData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 err="1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parsedValue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}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} </a:t>
            </a:r>
            <a:r>
              <a:rPr lang="en-US" altLang="ko-KR" sz="1400" b="0" dirty="0">
                <a:solidFill>
                  <a:srgbClr val="C678D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catch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sz="1400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sz="1400" b="0" dirty="0" err="1">
                <a:solidFill>
                  <a:srgbClr val="E5C07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console</a:t>
            </a:r>
            <a:r>
              <a:rPr lang="en-US" altLang="ko-KR" sz="1400" b="0" dirty="0" err="1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 dirty="0" err="1">
                <a:solidFill>
                  <a:srgbClr val="61AFE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'Failed to load </a:t>
            </a:r>
            <a:r>
              <a:rPr lang="en-US" altLang="ko-KR" sz="1400" b="0" dirty="0" err="1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loginData</a:t>
            </a:r>
            <a:r>
              <a:rPr lang="en-US" altLang="ko-KR" sz="1400" b="0" dirty="0">
                <a:solidFill>
                  <a:srgbClr val="98C37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:'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b="0" dirty="0">
                <a:solidFill>
                  <a:srgbClr val="E06C7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}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CF09EB1-7EB2-4802-8505-3CEB54CD614F}"/>
              </a:ext>
            </a:extLst>
          </p:cNvPr>
          <p:cNvCxnSpPr>
            <a:cxnSpLocks/>
            <a:stCxn id="28" idx="3"/>
            <a:endCxn id="26" idx="0"/>
          </p:cNvCxnSpPr>
          <p:nvPr/>
        </p:nvCxnSpPr>
        <p:spPr>
          <a:xfrm>
            <a:off x="12192000" y="4009360"/>
            <a:ext cx="1383617" cy="1204101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4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30" grpId="0"/>
      <p:bldP spid="30" grpId="1"/>
      <p:bldP spid="34" grpId="0"/>
      <p:bldP spid="34" grpId="1"/>
      <p:bldP spid="34" grpId="2"/>
      <p:bldP spid="36" grpId="0"/>
      <p:bldP spid="36" grpId="1"/>
      <p:bldP spid="39" grpId="0" animBg="1"/>
      <p:bldP spid="39" grpId="1" animBg="1"/>
      <p:bldP spid="45" grpId="0" animBg="1"/>
      <p:bldP spid="45" grpId="1" animBg="1"/>
      <p:bldP spid="17" grpId="0"/>
      <p:bldP spid="18" grpId="0" animBg="1"/>
      <p:bldP spid="26" grpId="0" animBg="1"/>
      <p:bldP spid="26" grpId="1" animBg="1"/>
      <p:bldP spid="27" grpId="0"/>
      <p:bldP spid="2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1154</Words>
  <Application>Microsoft Office PowerPoint</Application>
  <PresentationFormat>사용자 지정</PresentationFormat>
  <Paragraphs>210</Paragraphs>
  <Slides>16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Pretendard Medium</vt:lpstr>
      <vt:lpstr>Prompt Bold</vt:lpstr>
      <vt:lpstr>Pretendard Variable SemiBold</vt:lpstr>
      <vt:lpstr>Pretendard Variable Medium</vt:lpstr>
      <vt:lpstr>Pretendard Variable ExtraBold</vt:lpstr>
      <vt:lpstr>Calibri</vt:lpstr>
      <vt:lpstr>Prompt-Light</vt:lpstr>
      <vt:lpstr>Chakra Petch SemiBold</vt:lpstr>
      <vt:lpstr>맑은 고딕</vt:lpstr>
      <vt:lpstr>D2Coding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GRS</dc:creator>
  <cp:lastModifiedBy>GRS</cp:lastModifiedBy>
  <cp:revision>70</cp:revision>
  <dcterms:created xsi:type="dcterms:W3CDTF">2006-08-16T00:00:00Z</dcterms:created>
  <dcterms:modified xsi:type="dcterms:W3CDTF">2024-09-26T03:17:28Z</dcterms:modified>
</cp:coreProperties>
</file>